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8" r:id="rId2"/>
    <p:sldId id="294" r:id="rId3"/>
    <p:sldId id="295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80" r:id="rId12"/>
    <p:sldId id="281" r:id="rId13"/>
    <p:sldId id="290" r:id="rId14"/>
    <p:sldId id="265" r:id="rId15"/>
    <p:sldId id="267" r:id="rId16"/>
    <p:sldId id="268" r:id="rId17"/>
    <p:sldId id="282" r:id="rId18"/>
    <p:sldId id="283" r:id="rId19"/>
    <p:sldId id="284" r:id="rId20"/>
    <p:sldId id="285" r:id="rId21"/>
    <p:sldId id="292" r:id="rId22"/>
    <p:sldId id="293" r:id="rId23"/>
    <p:sldId id="275" r:id="rId24"/>
    <p:sldId id="269" r:id="rId25"/>
    <p:sldId id="270" r:id="rId26"/>
    <p:sldId id="273" r:id="rId27"/>
    <p:sldId id="271" r:id="rId28"/>
    <p:sldId id="276" r:id="rId29"/>
    <p:sldId id="274" r:id="rId30"/>
    <p:sldId id="272" r:id="rId31"/>
    <p:sldId id="278" r:id="rId32"/>
    <p:sldId id="279" r:id="rId33"/>
    <p:sldId id="277" r:id="rId34"/>
    <p:sldId id="291" r:id="rId35"/>
    <p:sldId id="296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50" autoAdjust="0"/>
    <p:restoredTop sz="94660"/>
  </p:normalViewPr>
  <p:slideViewPr>
    <p:cSldViewPr snapToGrid="0">
      <p:cViewPr varScale="1">
        <p:scale>
          <a:sx n="87" d="100"/>
          <a:sy n="87" d="100"/>
        </p:scale>
        <p:origin x="82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228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B431BE-8D5B-426D-95B1-1968A09BFDA5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3EEB08-38A3-4A04-808A-B881AAC3FA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155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200" y="16776"/>
            <a:ext cx="11939451" cy="285149"/>
          </a:xfrm>
        </p:spPr>
        <p:txBody>
          <a:bodyPr>
            <a:noAutofit/>
          </a:bodyPr>
          <a:lstStyle>
            <a:lvl1pPr>
              <a:defRPr sz="1800" b="1">
                <a:latin typeface="HY중고딕" panose="02030600000101010101" pitchFamily="18" charset="-127"/>
                <a:ea typeface="HY중고딕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199" y="460904"/>
            <a:ext cx="12002590" cy="6305656"/>
          </a:xfrm>
        </p:spPr>
        <p:txBody>
          <a:bodyPr/>
          <a:lstStyle>
            <a:lvl1pPr>
              <a:defRPr sz="1600" b="1">
                <a:latin typeface="HY중고딕" panose="02030600000101010101" pitchFamily="18" charset="-127"/>
                <a:ea typeface="HY중고딕" panose="02030600000101010101" pitchFamily="18" charset="-127"/>
              </a:defRPr>
            </a:lvl1pPr>
            <a:lvl2pPr>
              <a:defRPr sz="1400" b="1"/>
            </a:lvl2pPr>
            <a:lvl3pPr>
              <a:defRPr sz="1200" b="1"/>
            </a:lvl3pPr>
            <a:lvl4pPr>
              <a:defRPr sz="1100" b="1"/>
            </a:lvl4pPr>
            <a:lvl5pPr>
              <a:defRPr sz="1000" b="1"/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76200" y="333790"/>
            <a:ext cx="11939451" cy="95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7" descr="대학마크로고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245" y="32479"/>
            <a:ext cx="935037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67844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5C446-2A18-4B05-A903-3F1577538E78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26FDE-69EA-4820-94B4-0982F5F9B9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6955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5C446-2A18-4B05-A903-3F1577538E78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26FDE-69EA-4820-94B4-0982F5F9B9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367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projects.raspberrypi.org/en/projects/getting-started-with-picamera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ko.wikipedia.org/wiki/%EB%A6%AC%EB%88%85%EC%8A%A4" TargetMode="External"/><Relationship Id="rId13" Type="http://schemas.openxmlformats.org/officeDocument/2006/relationships/hyperlink" Target="https://ko.wikipedia.org/wiki/Torch" TargetMode="External"/><Relationship Id="rId18" Type="http://schemas.openxmlformats.org/officeDocument/2006/relationships/image" Target="../media/image45.png"/><Relationship Id="rId3" Type="http://schemas.openxmlformats.org/officeDocument/2006/relationships/hyperlink" Target="https://ko.wikipedia.org/wiki/%EB%9D%BC%EC%9D%B4%EB%B8%8C%EB%9F%AC%EB%A6%AC" TargetMode="External"/><Relationship Id="rId7" Type="http://schemas.openxmlformats.org/officeDocument/2006/relationships/hyperlink" Target="https://ko.wikipedia.org/wiki/%EB%A7%88%EC%9D%B4%ED%81%AC%EB%A1%9C%EC%86%8C%ED%94%84%ED%8A%B8_%EC%9C%88%EB%8F%84" TargetMode="External"/><Relationship Id="rId12" Type="http://schemas.openxmlformats.org/officeDocument/2006/relationships/hyperlink" Target="https://ko.wikipedia.org/wiki/TensorFlow" TargetMode="External"/><Relationship Id="rId17" Type="http://schemas.openxmlformats.org/officeDocument/2006/relationships/hyperlink" Target="https://ko.wikipedia.org/wiki/%ED%94%84%EB%A0%88%EC%9E%84%EC%9B%8C%ED%81%AC" TargetMode="External"/><Relationship Id="rId2" Type="http://schemas.openxmlformats.org/officeDocument/2006/relationships/hyperlink" Target="https://ko.wikipedia.org/wiki/%EC%BB%B4%ED%93%A8%ED%84%B0_%EB%B9%84%EC%A0%84" TargetMode="External"/><Relationship Id="rId16" Type="http://schemas.openxmlformats.org/officeDocument/2006/relationships/hyperlink" Target="https://ko.wikipedia.org/wiki/%EB%94%A5%EB%9F%AC%EB%8B%9D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ko.wikipedia.org/wiki/IPP" TargetMode="External"/><Relationship Id="rId11" Type="http://schemas.openxmlformats.org/officeDocument/2006/relationships/hyperlink" Target="https://ko.wikipedia.org/wiki/BSD_%ED%97%88%EA%B0%80%EC%84%9C" TargetMode="External"/><Relationship Id="rId5" Type="http://schemas.openxmlformats.org/officeDocument/2006/relationships/hyperlink" Target="https://ko.wikipedia.org/wiki/%EC%A4%91%EC%95%99_%EC%B2%98%EB%A6%AC_%EC%9E%A5%EC%B9%98" TargetMode="External"/><Relationship Id="rId15" Type="http://schemas.openxmlformats.org/officeDocument/2006/relationships/hyperlink" Target="https://ko.wikipedia.org/w/index.php?title=Caffe&amp;action=edit&amp;redlink=1" TargetMode="External"/><Relationship Id="rId10" Type="http://schemas.openxmlformats.org/officeDocument/2006/relationships/hyperlink" Target="https://ko.wikipedia.org/wiki/%EC%98%A4%ED%94%88%EC%86%8C%EC%8A%A4" TargetMode="External"/><Relationship Id="rId4" Type="http://schemas.openxmlformats.org/officeDocument/2006/relationships/hyperlink" Target="https://ko.wikipedia.org/wiki/%EC%9D%B8%ED%85%94" TargetMode="External"/><Relationship Id="rId9" Type="http://schemas.openxmlformats.org/officeDocument/2006/relationships/hyperlink" Target="https://ko.wikipedia.org/wiki/%ED%81%AC%EB%A1%9C%EC%8A%A4_%ED%94%8C%EB%9E%AB%ED%8F%BC" TargetMode="External"/><Relationship Id="rId14" Type="http://schemas.openxmlformats.org/officeDocument/2006/relationships/hyperlink" Target="https://ko.wikipedia.org/wiki/PyTorch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hyperlink" Target="https://www.alatortsev.com/installing-opencv-4-0-on-raspberry-pi-3-b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파이 카메라 연결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projects.raspberrypi.org/en/projects/getting-started-with-picamera</a:t>
            </a:r>
            <a:r>
              <a:rPr lang="en-US" altLang="ko-KR" dirty="0" smtClean="0"/>
              <a:t> </a:t>
            </a:r>
          </a:p>
          <a:p>
            <a:r>
              <a:rPr lang="ko-KR" altLang="en-US" dirty="0" err="1" smtClean="0"/>
              <a:t>라즈비안을</a:t>
            </a:r>
            <a:r>
              <a:rPr lang="ko-KR" altLang="en-US" dirty="0" smtClean="0"/>
              <a:t> 최신 상태로 유지 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sudo</a:t>
            </a:r>
            <a:r>
              <a:rPr lang="en-US" altLang="ko-KR" dirty="0" smtClean="0"/>
              <a:t> apt-get update  / </a:t>
            </a:r>
            <a:r>
              <a:rPr lang="en-US" altLang="ko-KR" dirty="0" err="1" smtClean="0"/>
              <a:t>sudo</a:t>
            </a:r>
            <a:r>
              <a:rPr lang="en-US" altLang="ko-KR" dirty="0" smtClean="0"/>
              <a:t> apt-get upgrade</a:t>
            </a:r>
          </a:p>
          <a:p>
            <a:pPr lvl="1"/>
            <a:r>
              <a:rPr lang="en-US" altLang="ko-KR" dirty="0" err="1" smtClean="0"/>
              <a:t>sudo</a:t>
            </a:r>
            <a:r>
              <a:rPr lang="en-US" altLang="ko-KR" dirty="0" smtClean="0"/>
              <a:t> apt update / </a:t>
            </a:r>
            <a:r>
              <a:rPr lang="en-US" altLang="ko-KR" dirty="0" err="1" smtClean="0"/>
              <a:t>sudo</a:t>
            </a:r>
            <a:r>
              <a:rPr lang="en-US" altLang="ko-KR" dirty="0" smtClean="0"/>
              <a:t> apt full-upgrade </a:t>
            </a:r>
          </a:p>
          <a:p>
            <a:r>
              <a:rPr lang="ko-KR" altLang="en-US" dirty="0" err="1" smtClean="0"/>
              <a:t>리부팅</a:t>
            </a:r>
            <a:r>
              <a:rPr lang="en-US" altLang="ko-KR" dirty="0" smtClean="0"/>
              <a:t> </a:t>
            </a:r>
            <a:r>
              <a:rPr lang="ko-KR" altLang="en-US" dirty="0" smtClean="0"/>
              <a:t>후 파이 카메라 옵션 </a:t>
            </a:r>
            <a:r>
              <a:rPr lang="en-US" altLang="ko-KR" dirty="0" smtClean="0"/>
              <a:t>Enable </a:t>
            </a:r>
            <a:r>
              <a:rPr lang="ko-KR" altLang="en-US" dirty="0" smtClean="0"/>
              <a:t>시킨다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파이 카메라 사용방법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1] </a:t>
            </a:r>
            <a:r>
              <a:rPr lang="ko-KR" altLang="en-US" dirty="0" err="1" smtClean="0"/>
              <a:t>브로드컴의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VideoCore</a:t>
            </a:r>
            <a:r>
              <a:rPr lang="en-US" altLang="ko-KR" dirty="0"/>
              <a:t> </a:t>
            </a:r>
            <a:r>
              <a:rPr lang="ko-KR" altLang="en-US" dirty="0" smtClean="0"/>
              <a:t>멀티미디어 프로세서에 최적화된 </a:t>
            </a:r>
            <a:r>
              <a:rPr lang="en-US" altLang="ko-KR" dirty="0" smtClean="0"/>
              <a:t>MMAL(Multi-Media Abstraction Layer)</a:t>
            </a:r>
            <a:r>
              <a:rPr lang="ko-KR" altLang="en-US" dirty="0"/>
              <a:t> </a:t>
            </a:r>
            <a:r>
              <a:rPr lang="ko-KR" altLang="en-US" dirty="0" smtClean="0"/>
              <a:t>라이브러리를 활용한 유틸리티 프로그램과 </a:t>
            </a:r>
            <a:r>
              <a:rPr lang="ko-KR" altLang="en-US" dirty="0" err="1" smtClean="0"/>
              <a:t>파이선</a:t>
            </a:r>
            <a:r>
              <a:rPr lang="ko-KR" altLang="en-US" dirty="0" smtClean="0"/>
              <a:t> 모듈을 </a:t>
            </a:r>
            <a:r>
              <a:rPr lang="ko-KR" altLang="en-US" dirty="0" err="1" smtClean="0"/>
              <a:t>횔용하는</a:t>
            </a:r>
            <a:r>
              <a:rPr lang="ko-KR" altLang="en-US" dirty="0" smtClean="0"/>
              <a:t> 방법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2] 2013</a:t>
            </a:r>
            <a:r>
              <a:rPr lang="ko-KR" altLang="en-US" dirty="0" smtClean="0"/>
              <a:t>년 공식 배포된 </a:t>
            </a:r>
            <a:r>
              <a:rPr lang="ko-KR" altLang="en-US" dirty="0" err="1" smtClean="0"/>
              <a:t>파이캠을</a:t>
            </a:r>
            <a:r>
              <a:rPr lang="ko-KR" altLang="en-US" dirty="0" smtClean="0"/>
              <a:t> 위한 </a:t>
            </a:r>
            <a:r>
              <a:rPr lang="en-US" altLang="ko-KR" dirty="0" smtClean="0"/>
              <a:t>V4L2 </a:t>
            </a:r>
            <a:r>
              <a:rPr lang="ko-KR" altLang="en-US" dirty="0" smtClean="0"/>
              <a:t>커널 디바이스 드라이버를 설치하고 일반 </a:t>
            </a:r>
            <a:r>
              <a:rPr lang="en-US" altLang="ko-KR" dirty="0" smtClean="0"/>
              <a:t>USB </a:t>
            </a:r>
            <a:r>
              <a:rPr lang="ko-KR" altLang="en-US" dirty="0" smtClean="0"/>
              <a:t>웹 캠처럼 활용하는 방법 </a:t>
            </a:r>
            <a:endParaRPr lang="en-US" altLang="ko-KR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216" y="785546"/>
            <a:ext cx="2915384" cy="331401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6586" y="460904"/>
            <a:ext cx="4062203" cy="372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9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USB </a:t>
            </a:r>
            <a:r>
              <a:rPr lang="ko-KR" altLang="en-US" dirty="0" err="1" smtClean="0"/>
              <a:t>웹캠</a:t>
            </a:r>
            <a:r>
              <a:rPr lang="ko-KR" altLang="en-US" dirty="0" smtClean="0"/>
              <a:t> 사용하기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76200" y="460904"/>
            <a:ext cx="12002590" cy="6305656"/>
          </a:xfrm>
        </p:spPr>
        <p:txBody>
          <a:bodyPr/>
          <a:lstStyle/>
          <a:p>
            <a:r>
              <a:rPr lang="en-US" altLang="ko-KR" dirty="0" smtClean="0"/>
              <a:t>USB </a:t>
            </a:r>
            <a:r>
              <a:rPr lang="ko-KR" altLang="en-US" dirty="0" err="1" smtClean="0"/>
              <a:t>웹캠을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라즈비안에</a:t>
            </a:r>
            <a:r>
              <a:rPr lang="ko-KR" altLang="en-US" dirty="0" smtClean="0"/>
              <a:t> 연결하려면 </a:t>
            </a:r>
            <a:r>
              <a:rPr lang="en-US" altLang="ko-KR" dirty="0" smtClean="0"/>
              <a:t>UVC(USB Video Class) </a:t>
            </a:r>
            <a:r>
              <a:rPr lang="ko-KR" altLang="en-US" dirty="0" smtClean="0"/>
              <a:t>표준에 호환되는 </a:t>
            </a:r>
            <a:r>
              <a:rPr lang="ko-KR" altLang="en-US" dirty="0" err="1" smtClean="0"/>
              <a:t>웹캠을</a:t>
            </a:r>
            <a:r>
              <a:rPr lang="ko-KR" altLang="en-US" dirty="0" smtClean="0"/>
              <a:t> 선정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Microsoft, Logitech. </a:t>
            </a:r>
            <a:r>
              <a:rPr lang="ko-KR" altLang="en-US" dirty="0" smtClean="0"/>
              <a:t>제품은 대부분 </a:t>
            </a:r>
            <a:r>
              <a:rPr lang="en-US" altLang="ko-KR" dirty="0" smtClean="0"/>
              <a:t>UVC</a:t>
            </a:r>
            <a:r>
              <a:rPr lang="ko-KR" altLang="en-US" dirty="0" smtClean="0"/>
              <a:t>와 호환됨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USB </a:t>
            </a:r>
            <a:r>
              <a:rPr lang="ko-KR" altLang="en-US" dirty="0" smtClean="0"/>
              <a:t>보드의 전류 용량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포트별</a:t>
            </a:r>
            <a:r>
              <a:rPr lang="ko-KR" altLang="en-US" dirty="0" smtClean="0"/>
              <a:t> </a:t>
            </a:r>
            <a:r>
              <a:rPr lang="en-US" altLang="ko-KR" dirty="0" smtClean="0"/>
              <a:t>140mA)</a:t>
            </a:r>
            <a:r>
              <a:rPr lang="ko-KR" altLang="en-US" dirty="0" smtClean="0"/>
              <a:t>을 확인 한 후 </a:t>
            </a:r>
            <a:r>
              <a:rPr lang="ko-KR" altLang="en-US" dirty="0" err="1" smtClean="0"/>
              <a:t>웹캠을</a:t>
            </a:r>
            <a:r>
              <a:rPr lang="ko-KR" altLang="en-US" dirty="0" smtClean="0"/>
              <a:t> 선정해야 됨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만약 포트의 </a:t>
            </a:r>
            <a:r>
              <a:rPr lang="ko-KR" altLang="en-US" dirty="0" err="1" smtClean="0"/>
              <a:t>전류양을</a:t>
            </a:r>
            <a:r>
              <a:rPr lang="ko-KR" altLang="en-US" dirty="0" smtClean="0"/>
              <a:t> 초과하는 </a:t>
            </a:r>
            <a:r>
              <a:rPr lang="ko-KR" altLang="en-US" dirty="0" err="1" smtClean="0"/>
              <a:t>웹캠의</a:t>
            </a:r>
            <a:r>
              <a:rPr lang="ko-KR" altLang="en-US" dirty="0" smtClean="0"/>
              <a:t> 경우 별도의 </a:t>
            </a:r>
            <a:r>
              <a:rPr lang="ko-KR" altLang="en-US" dirty="0" err="1" smtClean="0"/>
              <a:t>전원장치가</a:t>
            </a:r>
            <a:r>
              <a:rPr lang="ko-KR" altLang="en-US" dirty="0" smtClean="0"/>
              <a:t> 포함된 제품을 선정해야 됨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usb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웹캠을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라즈베리파이와</a:t>
            </a:r>
            <a:r>
              <a:rPr lang="ko-KR" altLang="en-US" dirty="0" smtClean="0"/>
              <a:t> 연결 </a:t>
            </a:r>
            <a:r>
              <a:rPr lang="ko-KR" altLang="en-US" dirty="0"/>
              <a:t>후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lsusb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명령을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통해 연결된 장치</a:t>
            </a:r>
            <a:r>
              <a:rPr lang="en-US" altLang="ko-KR" dirty="0" smtClean="0"/>
              <a:t>(USB </a:t>
            </a:r>
            <a:r>
              <a:rPr lang="ko-KR" altLang="en-US" dirty="0" err="1" smtClean="0"/>
              <a:t>웹캠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확인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/dev/video0 </a:t>
            </a:r>
            <a:r>
              <a:rPr lang="ko-KR" altLang="en-US" dirty="0" smtClean="0"/>
              <a:t>이라는 파일이 생성되었는지 확인 </a:t>
            </a:r>
            <a:r>
              <a:rPr lang="en-US" altLang="ko-KR" dirty="0" smtClean="0"/>
              <a:t>( ls –la</a:t>
            </a:r>
            <a:r>
              <a:rPr lang="ko-KR" altLang="en-US" dirty="0" smtClean="0"/>
              <a:t> </a:t>
            </a:r>
            <a:r>
              <a:rPr lang="en-US" altLang="ko-KR" dirty="0" smtClean="0"/>
              <a:t>/dev/video* )</a:t>
            </a:r>
          </a:p>
          <a:p>
            <a:pPr lvl="1"/>
            <a:r>
              <a:rPr lang="ko-KR" altLang="en-US" dirty="0" smtClean="0"/>
              <a:t>연결된 </a:t>
            </a:r>
            <a:r>
              <a:rPr lang="en-US" altLang="ko-KR" dirty="0" smtClean="0"/>
              <a:t>USB </a:t>
            </a:r>
            <a:r>
              <a:rPr lang="ko-KR" altLang="en-US" dirty="0" smtClean="0"/>
              <a:t>포트에 따라 </a:t>
            </a:r>
            <a:r>
              <a:rPr lang="en-US" altLang="ko-KR" dirty="0"/>
              <a:t>/</a:t>
            </a:r>
            <a:r>
              <a:rPr lang="en-US" altLang="ko-KR" dirty="0" smtClean="0"/>
              <a:t>dev/video1…. </a:t>
            </a:r>
            <a:r>
              <a:rPr lang="ko-KR" altLang="en-US" dirty="0" smtClean="0"/>
              <a:t>이 될 </a:t>
            </a:r>
            <a:r>
              <a:rPr lang="ko-KR" altLang="en-US" dirty="0" err="1" smtClean="0"/>
              <a:t>수있음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" y="2175476"/>
            <a:ext cx="7869029" cy="152974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7" y="4533900"/>
            <a:ext cx="6101603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84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luvcview</a:t>
            </a:r>
            <a:r>
              <a:rPr lang="ko-KR" altLang="en-US" dirty="0" smtClean="0"/>
              <a:t>를 이용한 </a:t>
            </a:r>
            <a:r>
              <a:rPr lang="en-US" altLang="ko-KR" dirty="0" smtClean="0"/>
              <a:t>USB </a:t>
            </a:r>
            <a:r>
              <a:rPr lang="ko-KR" altLang="en-US" dirty="0" err="1" smtClean="0"/>
              <a:t>웹캠</a:t>
            </a:r>
            <a:r>
              <a:rPr lang="ko-KR" altLang="en-US" dirty="0" smtClean="0"/>
              <a:t> 활용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USB </a:t>
            </a:r>
            <a:r>
              <a:rPr lang="ko-KR" altLang="en-US" dirty="0" err="1"/>
              <a:t>웹캠의</a:t>
            </a:r>
            <a:r>
              <a:rPr lang="ko-KR" altLang="en-US" dirty="0"/>
              <a:t> 영상을 화면에 보여주는 프로그램 </a:t>
            </a:r>
            <a:r>
              <a:rPr lang="ko-KR" altLang="en-US" dirty="0" smtClean="0"/>
              <a:t>인스톨</a:t>
            </a:r>
            <a:r>
              <a:rPr lang="en-US" altLang="ko-KR" dirty="0" smtClean="0"/>
              <a:t>(</a:t>
            </a:r>
            <a:r>
              <a:rPr lang="en-US" altLang="ko-KR" dirty="0" err="1"/>
              <a:t>luvcview</a:t>
            </a:r>
            <a:r>
              <a:rPr lang="ko-KR" altLang="en-US" dirty="0"/>
              <a:t> </a:t>
            </a:r>
            <a:r>
              <a:rPr lang="en-US" altLang="ko-KR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VUC </a:t>
            </a:r>
            <a:r>
              <a:rPr lang="ko-KR" altLang="en-US" dirty="0"/>
              <a:t>호환 </a:t>
            </a:r>
            <a:r>
              <a:rPr lang="en-US" altLang="ko-KR" dirty="0"/>
              <a:t>USB</a:t>
            </a:r>
            <a:r>
              <a:rPr lang="ko-KR" altLang="en-US" dirty="0" err="1"/>
              <a:t>웹캠</a:t>
            </a:r>
            <a:r>
              <a:rPr lang="en-US" altLang="ko-KR" dirty="0"/>
              <a:t>, TV</a:t>
            </a:r>
            <a:r>
              <a:rPr lang="ko-KR" altLang="en-US" dirty="0" err="1" smtClean="0"/>
              <a:t>튜너등과</a:t>
            </a:r>
            <a:r>
              <a:rPr lang="en-US" altLang="ko-KR" dirty="0" smtClean="0"/>
              <a:t> </a:t>
            </a:r>
            <a:r>
              <a:rPr lang="ko-KR" altLang="en-US" dirty="0"/>
              <a:t>같은 비디오 장치를 </a:t>
            </a:r>
            <a:r>
              <a:rPr lang="ko-KR" altLang="en-US" dirty="0" smtClean="0"/>
              <a:t>동작시키는 </a:t>
            </a:r>
            <a:r>
              <a:rPr lang="en-US" altLang="ko-KR" dirty="0" err="1"/>
              <a:t>linux</a:t>
            </a:r>
            <a:r>
              <a:rPr lang="ko-KR" altLang="en-US" dirty="0"/>
              <a:t> </a:t>
            </a:r>
            <a:r>
              <a:rPr lang="ko-KR" altLang="en-US" dirty="0" smtClean="0"/>
              <a:t>커널인</a:t>
            </a:r>
            <a:r>
              <a:rPr lang="en-US" altLang="ko-KR" dirty="0" smtClean="0"/>
              <a:t>V4L(Video </a:t>
            </a:r>
            <a:r>
              <a:rPr lang="en-US" altLang="ko-KR" dirty="0"/>
              <a:t>for Linux)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 smtClean="0"/>
              <a:t>제공하는 </a:t>
            </a:r>
            <a:r>
              <a:rPr lang="en-US" altLang="ko-KR" dirty="0"/>
              <a:t>API</a:t>
            </a:r>
            <a:r>
              <a:rPr lang="ko-KR" altLang="en-US" dirty="0"/>
              <a:t>를 </a:t>
            </a:r>
            <a:r>
              <a:rPr lang="ko-KR" altLang="en-US" dirty="0" smtClean="0"/>
              <a:t>이용하여</a:t>
            </a:r>
            <a:r>
              <a:rPr lang="en-US" altLang="ko-KR" dirty="0" smtClean="0"/>
              <a:t>USB </a:t>
            </a:r>
            <a:r>
              <a:rPr lang="ko-KR" altLang="en-US" dirty="0" err="1"/>
              <a:t>웹캠의</a:t>
            </a:r>
            <a:r>
              <a:rPr lang="ko-KR" altLang="en-US" dirty="0"/>
              <a:t> 영상을 </a:t>
            </a:r>
            <a:r>
              <a:rPr lang="ko-KR" altLang="en-US" dirty="0" smtClean="0"/>
              <a:t>화면에 </a:t>
            </a:r>
            <a:r>
              <a:rPr lang="ko-KR" altLang="en-US" dirty="0"/>
              <a:t>보여준다</a:t>
            </a:r>
            <a:r>
              <a:rPr lang="en-US" altLang="ko-KR" dirty="0" smtClean="0"/>
              <a:t>.V4L</a:t>
            </a:r>
            <a:r>
              <a:rPr lang="ko-KR" altLang="en-US" dirty="0"/>
              <a:t>은 버전</a:t>
            </a:r>
            <a:r>
              <a:rPr lang="en-US" altLang="ko-KR" dirty="0"/>
              <a:t>1(V4L1)</a:t>
            </a:r>
            <a:r>
              <a:rPr lang="ko-KR" altLang="en-US" dirty="0" smtClean="0"/>
              <a:t>과 버전</a:t>
            </a:r>
            <a:r>
              <a:rPr lang="en-US" altLang="ko-KR" dirty="0"/>
              <a:t>2(V4L2)</a:t>
            </a:r>
            <a:r>
              <a:rPr lang="ko-KR" altLang="en-US" dirty="0"/>
              <a:t>가 있음</a:t>
            </a:r>
            <a:r>
              <a:rPr lang="en-US" altLang="ko-KR" dirty="0"/>
              <a:t>. </a:t>
            </a:r>
            <a:endParaRPr lang="ko-KR" altLang="en-US" dirty="0"/>
          </a:p>
          <a:p>
            <a:pPr lvl="1"/>
            <a:r>
              <a:rPr lang="en-US" altLang="ko-KR" dirty="0" err="1" smtClean="0"/>
              <a:t>sudo</a:t>
            </a:r>
            <a:r>
              <a:rPr lang="en-US" altLang="ko-KR" dirty="0" smtClean="0"/>
              <a:t> </a:t>
            </a:r>
            <a:r>
              <a:rPr lang="en-US" altLang="ko-KR" dirty="0"/>
              <a:t>apt-get install </a:t>
            </a:r>
            <a:r>
              <a:rPr lang="en-US" altLang="ko-KR" dirty="0" err="1"/>
              <a:t>luvcview</a:t>
            </a:r>
            <a:endParaRPr lang="en-US" altLang="ko-KR" dirty="0"/>
          </a:p>
          <a:p>
            <a:pPr lvl="1"/>
            <a:r>
              <a:rPr lang="en-US" altLang="ko-KR" dirty="0" err="1"/>
              <a:t>luvcview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화면이 영상에 출력됨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화면 출력이 안될 경우</a:t>
            </a:r>
            <a:r>
              <a:rPr lang="ko-KR" altLang="en-US" dirty="0" smtClean="0"/>
              <a:t> </a:t>
            </a:r>
            <a:r>
              <a:rPr lang="en-US" altLang="ko-KR" dirty="0" smtClean="0"/>
              <a:t>update </a:t>
            </a:r>
            <a:r>
              <a:rPr lang="ko-KR" altLang="en-US" dirty="0" smtClean="0"/>
              <a:t>후 </a:t>
            </a:r>
            <a:r>
              <a:rPr lang="en-US" altLang="ko-KR" dirty="0" smtClean="0"/>
              <a:t>reboot</a:t>
            </a:r>
            <a:r>
              <a:rPr lang="ko-KR" altLang="en-US" dirty="0" smtClean="0"/>
              <a:t>한 다음 다시 실행시킨다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2057400"/>
            <a:ext cx="10822712" cy="470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30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V4L2 </a:t>
            </a:r>
            <a:r>
              <a:rPr lang="ko-KR" altLang="en-US" dirty="0"/>
              <a:t>커널 디바이스 </a:t>
            </a:r>
            <a:r>
              <a:rPr lang="ko-KR" altLang="en-US" dirty="0" smtClean="0"/>
              <a:t>드라이버를 활용한 </a:t>
            </a:r>
            <a:r>
              <a:rPr lang="en-US" altLang="ko-KR" dirty="0" smtClean="0"/>
              <a:t>USB </a:t>
            </a:r>
            <a:r>
              <a:rPr lang="ko-KR" altLang="en-US" dirty="0" err="1" smtClean="0"/>
              <a:t>웹캠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비디오</a:t>
            </a:r>
            <a:r>
              <a:rPr lang="en-US" altLang="ko-KR" dirty="0" smtClean="0"/>
              <a:t>/</a:t>
            </a:r>
            <a:r>
              <a:rPr lang="ko-KR" altLang="en-US" dirty="0" smtClean="0"/>
              <a:t>이미지 </a:t>
            </a:r>
            <a:r>
              <a:rPr lang="ko-KR" altLang="en-US" dirty="0"/>
              <a:t>촬</a:t>
            </a:r>
            <a:r>
              <a:rPr lang="ko-KR" altLang="en-US" dirty="0" smtClean="0"/>
              <a:t>영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" y="383177"/>
            <a:ext cx="7315464" cy="4293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V4L2 </a:t>
            </a:r>
            <a:r>
              <a:rPr lang="ko-KR" altLang="en-US" sz="1400" dirty="0"/>
              <a:t>커널을 이용하면 </a:t>
            </a:r>
            <a:r>
              <a:rPr lang="en-US" altLang="ko-KR" sz="1400" dirty="0"/>
              <a:t>USB </a:t>
            </a:r>
            <a:r>
              <a:rPr lang="ko-KR" altLang="en-US" sz="1400" dirty="0" err="1"/>
              <a:t>웹캠처럼</a:t>
            </a:r>
            <a:r>
              <a:rPr lang="ko-KR" altLang="en-US" sz="1400" dirty="0"/>
              <a:t> 파이카메라를 사용 할 수 있다</a:t>
            </a:r>
            <a:r>
              <a:rPr lang="en-US" altLang="ko-KR" sz="1400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아래와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같이 </a:t>
            </a:r>
            <a:r>
              <a:rPr lang="en-US" altLang="ko-KR" sz="1400" dirty="0" smtClean="0"/>
              <a:t>v4l2 </a:t>
            </a:r>
            <a:r>
              <a:rPr lang="ko-KR" altLang="en-US" sz="1400" dirty="0" smtClean="0"/>
              <a:t>커널 드라이버 및 유틸리티를 설치한다</a:t>
            </a:r>
            <a:r>
              <a:rPr lang="en-US" altLang="ko-KR" sz="1400" dirty="0" smtClean="0"/>
              <a:t>. 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400" dirty="0" err="1" smtClean="0"/>
              <a:t>sudo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modprobe</a:t>
            </a:r>
            <a:r>
              <a:rPr lang="en-US" altLang="ko-KR" sz="1400" dirty="0"/>
              <a:t> bcm2835-v4l2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 err="1"/>
              <a:t>sudo</a:t>
            </a:r>
            <a:r>
              <a:rPr lang="en-US" altLang="ko-KR" sz="1400" dirty="0"/>
              <a:t> apt-get install v4l-utils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V4L2</a:t>
            </a:r>
            <a:r>
              <a:rPr lang="ko-KR" altLang="en-US" sz="1400" dirty="0"/>
              <a:t>드라이버가 설치되어 있어야 </a:t>
            </a:r>
            <a:r>
              <a:rPr lang="ko-KR" altLang="en-US" sz="1400" dirty="0" err="1" smtClean="0"/>
              <a:t>사용가능한</a:t>
            </a:r>
            <a:r>
              <a:rPr lang="ko-KR" altLang="en-US" sz="1400" dirty="0" smtClean="0"/>
              <a:t> 프로그램</a:t>
            </a:r>
            <a:r>
              <a:rPr lang="en-US" altLang="ko-KR" sz="1400" dirty="0" smtClean="0"/>
              <a:t>.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400" dirty="0" err="1"/>
              <a:t>OpenCV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piGame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SkyPe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tvtime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Gstreamer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FFMpeg,Dvswitch</a:t>
            </a:r>
            <a:r>
              <a:rPr lang="en-US" altLang="ko-KR" sz="1400" dirty="0"/>
              <a:t> , VLC media player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비디오</a:t>
            </a:r>
            <a:r>
              <a:rPr lang="en-US" altLang="ko-KR" sz="1400" dirty="0"/>
              <a:t> </a:t>
            </a:r>
            <a:r>
              <a:rPr lang="ko-KR" altLang="en-US" sz="1400" dirty="0"/>
              <a:t>녹화 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400" dirty="0"/>
              <a:t>v4l2-ctl –-set-</a:t>
            </a:r>
            <a:r>
              <a:rPr lang="en-US" altLang="ko-KR" sz="1400" dirty="0" err="1"/>
              <a:t>fmt</a:t>
            </a:r>
            <a:r>
              <a:rPr lang="en-US" altLang="ko-KR" sz="1400" dirty="0"/>
              <a:t>-video=width=640,height=480,pixelformat=4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/>
              <a:t>v4l2-ctl –-stream-</a:t>
            </a:r>
            <a:r>
              <a:rPr lang="en-US" altLang="ko-KR" sz="1400" dirty="0" err="1"/>
              <a:t>mmap</a:t>
            </a:r>
            <a:r>
              <a:rPr lang="en-US" altLang="ko-KR" sz="1400" dirty="0"/>
              <a:t>=3 –-stream-count=100 –-stream-to=v4l2Video.h264 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이미지</a:t>
            </a:r>
            <a:r>
              <a:rPr lang="en-US" altLang="ko-KR" sz="1400" dirty="0"/>
              <a:t> </a:t>
            </a:r>
            <a:r>
              <a:rPr lang="ko-KR" altLang="en-US" sz="1400" dirty="0"/>
              <a:t>녹화 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400" dirty="0"/>
              <a:t>v4l2-ctl </a:t>
            </a:r>
            <a:r>
              <a:rPr lang="en-US" altLang="ko-KR" sz="1400" dirty="0" smtClean="0"/>
              <a:t>–-set-</a:t>
            </a:r>
            <a:r>
              <a:rPr lang="en-US" altLang="ko-KR" sz="1400" dirty="0" err="1" smtClean="0"/>
              <a:t>fmt</a:t>
            </a:r>
            <a:r>
              <a:rPr lang="en-US" altLang="ko-KR" sz="1400" dirty="0" smtClean="0"/>
              <a:t>-video=width=640,height=480,pixelformat=3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400" dirty="0"/>
              <a:t>v4l2-ctl –-stream-</a:t>
            </a:r>
            <a:r>
              <a:rPr lang="en-US" altLang="ko-KR" sz="1400" dirty="0" err="1"/>
              <a:t>mmap</a:t>
            </a:r>
            <a:r>
              <a:rPr lang="en-US" altLang="ko-KR" sz="1400" dirty="0"/>
              <a:t>=3 –-stream-count=1 –-stream-to=v4l2_IMG.jpg </a:t>
            </a:r>
            <a:endParaRPr lang="ko-KR" altLang="en-US" sz="1400" dirty="0"/>
          </a:p>
          <a:p>
            <a:pPr lvl="1">
              <a:lnSpc>
                <a:spcPct val="150000"/>
              </a:lnSpc>
            </a:pPr>
            <a:endParaRPr lang="ko-KR" altLang="en-US" sz="14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664" y="728085"/>
            <a:ext cx="3400425" cy="54387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4315150"/>
            <a:ext cx="6600825" cy="239077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020855" y="5495278"/>
            <a:ext cx="1481429" cy="6715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723573" y="728085"/>
            <a:ext cx="701336" cy="4171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412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V4L2 </a:t>
            </a:r>
            <a:r>
              <a:rPr lang="ko-KR" altLang="en-US" dirty="0"/>
              <a:t>커널 디바이스 드라이버를 </a:t>
            </a:r>
            <a:r>
              <a:rPr lang="ko-KR" altLang="en-US" dirty="0" smtClean="0"/>
              <a:t>활용한 이미지 저장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494272"/>
            <a:ext cx="6143625" cy="2752725"/>
          </a:xfrm>
          <a:prstGeom prst="rect">
            <a:avLst/>
          </a:prstGeom>
        </p:spPr>
      </p:pic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200" y="615794"/>
            <a:ext cx="8855852" cy="76015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765" y="1689822"/>
            <a:ext cx="4508423" cy="382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77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V4L2 </a:t>
            </a:r>
            <a:r>
              <a:rPr lang="ko-KR" altLang="en-US" dirty="0"/>
              <a:t>커널 디바이스 드라이버를 </a:t>
            </a:r>
            <a:r>
              <a:rPr lang="ko-KR" altLang="en-US" dirty="0" smtClean="0"/>
              <a:t>활용한 동영상 저장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296381"/>
            <a:ext cx="4232130" cy="384560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538597"/>
            <a:ext cx="9320034" cy="152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455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motion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이용한 원격 감시시스템 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" y="1793875"/>
            <a:ext cx="7019925" cy="48577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884" y="1793875"/>
            <a:ext cx="7191375" cy="3305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200" y="442491"/>
            <a:ext cx="1098377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리눅스에서 웹캠스트리밍 프로그램 종류 </a:t>
            </a:r>
            <a:r>
              <a:rPr lang="en-US" altLang="ko-KR" sz="1400" dirty="0" smtClean="0"/>
              <a:t>: motion, </a:t>
            </a:r>
            <a:r>
              <a:rPr lang="en-US" altLang="ko-KR" sz="1400" dirty="0" err="1" smtClean="0"/>
              <a:t>mjpg</a:t>
            </a:r>
            <a:r>
              <a:rPr lang="en-US" altLang="ko-KR" sz="1400" dirty="0" smtClean="0"/>
              <a:t>-streamer, </a:t>
            </a:r>
            <a:r>
              <a:rPr lang="en-US" altLang="ko-KR" sz="1400" dirty="0" err="1" smtClean="0"/>
              <a:t>vlc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r>
              <a:rPr lang="en-US" altLang="ko-KR" sz="1400" dirty="0" smtClean="0"/>
              <a:t>motion </a:t>
            </a:r>
            <a:r>
              <a:rPr lang="ko-KR" altLang="en-US" sz="1400" dirty="0" smtClean="0"/>
              <a:t>프로그램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웹캠</a:t>
            </a:r>
            <a:r>
              <a:rPr lang="ko-KR" altLang="en-US" sz="1400" dirty="0" smtClean="0"/>
              <a:t> 영상 스트리밍 뿐 아니라 움직임을 감지하는 기능이 포함되어 있음</a:t>
            </a:r>
            <a:r>
              <a:rPr lang="en-US" altLang="ko-KR" sz="1400" dirty="0" smtClean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err="1" smtClean="0"/>
              <a:t>sudo</a:t>
            </a:r>
            <a:r>
              <a:rPr lang="en-US" altLang="ko-KR" sz="1400" dirty="0" smtClean="0"/>
              <a:t> apt-get install motion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smtClean="0"/>
              <a:t>/</a:t>
            </a:r>
            <a:r>
              <a:rPr lang="en-US" altLang="ko-KR" sz="1400" dirty="0" err="1" smtClean="0"/>
              <a:t>etc</a:t>
            </a:r>
            <a:r>
              <a:rPr lang="en-US" altLang="ko-KR" sz="1400" dirty="0" smtClean="0"/>
              <a:t>/motion/</a:t>
            </a:r>
            <a:r>
              <a:rPr lang="en-US" altLang="ko-KR" sz="1400" dirty="0" err="1" smtClean="0"/>
              <a:t>motion.conf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파일에서 아래 사항을 수정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먼저 </a:t>
            </a:r>
            <a:r>
              <a:rPr lang="en-US" altLang="ko-KR" sz="1400" dirty="0" smtClean="0"/>
              <a:t>motion</a:t>
            </a:r>
            <a:r>
              <a:rPr lang="ko-KR" altLang="en-US" sz="1400" dirty="0" smtClean="0"/>
              <a:t>폴더 및 폴더내 모든 파일들의 소유자를 </a:t>
            </a:r>
            <a:r>
              <a:rPr lang="en-US" altLang="ko-KR" sz="1400" dirty="0" smtClean="0"/>
              <a:t>root</a:t>
            </a:r>
            <a:r>
              <a:rPr lang="ko-KR" altLang="en-US" sz="1400" dirty="0" smtClean="0"/>
              <a:t>에서 </a:t>
            </a:r>
            <a:r>
              <a:rPr lang="en-US" altLang="ko-KR" sz="1400" dirty="0" smtClean="0"/>
              <a:t>pi</a:t>
            </a:r>
            <a:r>
              <a:rPr lang="ko-KR" altLang="en-US" sz="1400" dirty="0" smtClean="0"/>
              <a:t>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바꾼다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76200" y="5753100"/>
            <a:ext cx="2360938" cy="2667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4825" y="6276975"/>
            <a:ext cx="2495550" cy="2857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791575" y="4533900"/>
            <a:ext cx="2771775" cy="2095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9809018" y="1653309"/>
            <a:ext cx="58882" cy="2880591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>
            <a:off x="1809750" y="1579418"/>
            <a:ext cx="1810905" cy="417368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090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dirty="0" smtClean="0"/>
              <a:t>아파치 서버 시작</a:t>
            </a:r>
            <a:endParaRPr lang="en-US" altLang="ko-KR" b="0" dirty="0" smtClean="0"/>
          </a:p>
          <a:p>
            <a:pPr lvl="1"/>
            <a:r>
              <a:rPr lang="en-US" altLang="ko-KR" b="0" dirty="0" err="1" smtClean="0"/>
              <a:t>sudo</a:t>
            </a:r>
            <a:r>
              <a:rPr lang="en-US" altLang="ko-KR" b="0" dirty="0" smtClean="0"/>
              <a:t> service apache2 start</a:t>
            </a:r>
          </a:p>
          <a:p>
            <a:r>
              <a:rPr lang="en-US" altLang="ko-KR" b="0" dirty="0" smtClean="0"/>
              <a:t>motion </a:t>
            </a:r>
            <a:r>
              <a:rPr lang="ko-KR" altLang="en-US" b="0" dirty="0" smtClean="0"/>
              <a:t>프로그램 시작</a:t>
            </a:r>
            <a:endParaRPr lang="en-US" altLang="ko-KR" b="0" dirty="0" smtClean="0"/>
          </a:p>
          <a:p>
            <a:pPr lvl="1"/>
            <a:r>
              <a:rPr lang="en-US" altLang="ko-KR" b="0" dirty="0" err="1" smtClean="0"/>
              <a:t>sudo</a:t>
            </a:r>
            <a:r>
              <a:rPr lang="en-US" altLang="ko-KR" b="0" dirty="0" smtClean="0"/>
              <a:t> motion </a:t>
            </a:r>
          </a:p>
          <a:p>
            <a:r>
              <a:rPr lang="ko-KR" altLang="en-US" b="0" dirty="0" smtClean="0"/>
              <a:t>다른</a:t>
            </a:r>
            <a:r>
              <a:rPr lang="en-US" altLang="ko-KR" b="0" dirty="0" smtClean="0"/>
              <a:t> </a:t>
            </a:r>
            <a:r>
              <a:rPr lang="ko-KR" altLang="en-US" b="0" dirty="0" smtClean="0"/>
              <a:t>컴퓨터나 스마트폰에서 스트리밍 확인</a:t>
            </a:r>
            <a:endParaRPr lang="en-US" altLang="ko-KR" b="0" dirty="0" smtClean="0"/>
          </a:p>
          <a:p>
            <a:pPr lvl="1"/>
            <a:r>
              <a:rPr lang="en-US" altLang="ko-KR" b="0" dirty="0" smtClean="0"/>
              <a:t>117.16.182.17:8081</a:t>
            </a:r>
          </a:p>
          <a:p>
            <a:pPr lvl="1"/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2314575"/>
            <a:ext cx="5886450" cy="40195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026" y="543877"/>
            <a:ext cx="6143625" cy="22574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58066" y="3191187"/>
            <a:ext cx="4795544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bottle</a:t>
            </a:r>
            <a:r>
              <a:rPr lang="ko-KR" altLang="en-US" sz="1400" dirty="0" smtClean="0"/>
              <a:t>등과 같은 프레임 워크 실행 후 </a:t>
            </a:r>
            <a:r>
              <a:rPr lang="en-US" altLang="ko-KR" sz="1400" dirty="0" smtClean="0"/>
              <a:t>motion</a:t>
            </a:r>
            <a:r>
              <a:rPr lang="ko-KR" altLang="en-US" sz="1400" dirty="0" err="1" smtClean="0"/>
              <a:t>실행시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온라인으로 접속이 안될 수도 있음</a:t>
            </a:r>
            <a:r>
              <a:rPr lang="en-US" altLang="ko-KR" sz="1400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다시 부팅 후 </a:t>
            </a:r>
            <a:r>
              <a:rPr lang="en-US" altLang="ko-KR" sz="1400" dirty="0" smtClean="0"/>
              <a:t>apache2</a:t>
            </a:r>
            <a:r>
              <a:rPr lang="ko-KR" altLang="en-US" sz="1400" dirty="0" smtClean="0"/>
              <a:t>를 시작하고 </a:t>
            </a:r>
            <a:r>
              <a:rPr lang="en-US" altLang="ko-KR" sz="1400" dirty="0" smtClean="0"/>
              <a:t>motion</a:t>
            </a:r>
            <a:r>
              <a:rPr lang="ko-KR" altLang="en-US" sz="1400" dirty="0" smtClean="0"/>
              <a:t>을 실행시킨다</a:t>
            </a:r>
            <a:r>
              <a:rPr lang="en-US" altLang="ko-KR" sz="1400" dirty="0" smtClean="0"/>
              <a:t>.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12940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motion.conf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387927"/>
            <a:ext cx="9986708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/dev/video0" </a:t>
            </a:r>
            <a:r>
              <a:rPr lang="ko-KR" altLang="en-US" sz="1400" dirty="0"/>
              <a:t>장치를 사용하여 </a:t>
            </a:r>
            <a:r>
              <a:rPr lang="en-US" altLang="ko-KR" sz="1400" dirty="0"/>
              <a:t>V4L2 API</a:t>
            </a:r>
            <a:r>
              <a:rPr lang="ko-KR" altLang="en-US" sz="1400" dirty="0"/>
              <a:t>를 통해 동영상을 촬영하고</a:t>
            </a:r>
            <a:r>
              <a:rPr lang="en-US" altLang="ko-KR" sz="1400" dirty="0"/>
              <a:t>, </a:t>
            </a:r>
            <a:r>
              <a:rPr lang="ko-KR" altLang="en-US" sz="1400" dirty="0" smtClean="0"/>
              <a:t>촬영한 </a:t>
            </a:r>
            <a:r>
              <a:rPr lang="ko-KR" altLang="en-US" sz="1400" dirty="0"/>
              <a:t>동영상을 </a:t>
            </a:r>
            <a:r>
              <a:rPr lang="en-US" altLang="ko-KR" sz="1400" dirty="0"/>
              <a:t>network</a:t>
            </a:r>
            <a:r>
              <a:rPr lang="ko-KR" altLang="en-US" sz="1400" dirty="0"/>
              <a:t>을 통하여 </a:t>
            </a:r>
            <a:r>
              <a:rPr lang="en-US" altLang="ko-KR" sz="1400" dirty="0"/>
              <a:t>Web</a:t>
            </a:r>
            <a:r>
              <a:rPr lang="ko-KR" altLang="en-US" sz="1400" dirty="0"/>
              <a:t>으로 </a:t>
            </a:r>
            <a:r>
              <a:rPr lang="ko-KR" altLang="en-US" sz="1400" dirty="0" smtClean="0"/>
              <a:t>전송함</a:t>
            </a:r>
            <a:r>
              <a:rPr lang="en-US" altLang="ko-KR" sz="1400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v4l2</a:t>
            </a:r>
            <a:r>
              <a:rPr lang="ko-KR" altLang="en-US" sz="1400" dirty="0" smtClean="0"/>
              <a:t>드라이버가 설치 되어 </a:t>
            </a:r>
            <a:r>
              <a:rPr lang="ko-KR" altLang="en-US" sz="1400" dirty="0"/>
              <a:t>있</a:t>
            </a:r>
            <a:r>
              <a:rPr lang="ko-KR" altLang="en-US" sz="1400" dirty="0" smtClean="0"/>
              <a:t>어야 됨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76200" y="1084977"/>
            <a:ext cx="102354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1. daemon</a:t>
            </a:r>
            <a:r>
              <a:rPr lang="ko-KR" altLang="en-US" sz="1400" dirty="0"/>
              <a:t>이란 어떤 서비스 요청을 받았을 때 즉시 처리해 줄 수 있도록 사전에 미리 가동시켜 놓은 어떤 프로그램을 </a:t>
            </a:r>
            <a:r>
              <a:rPr lang="ko-KR" altLang="en-US" sz="1400" dirty="0" smtClean="0"/>
              <a:t>의미함</a:t>
            </a:r>
            <a:r>
              <a:rPr lang="en-US" altLang="ko-KR" sz="14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"</a:t>
            </a:r>
            <a:r>
              <a:rPr lang="en-US" altLang="ko-KR" sz="1400" dirty="0"/>
              <a:t>daemon off"</a:t>
            </a:r>
            <a:r>
              <a:rPr lang="ko-KR" altLang="en-US" sz="1400" dirty="0"/>
              <a:t>로 되어 있는 부분을 </a:t>
            </a:r>
            <a:r>
              <a:rPr lang="en-US" altLang="ko-KR" sz="1400" dirty="0"/>
              <a:t>"daemon on"</a:t>
            </a:r>
            <a:r>
              <a:rPr lang="ko-KR" altLang="en-US" sz="1400" dirty="0"/>
              <a:t>으로 </a:t>
            </a:r>
            <a:r>
              <a:rPr lang="ko-KR" altLang="en-US" sz="1400" dirty="0" smtClean="0"/>
              <a:t>변경</a:t>
            </a:r>
            <a:r>
              <a:rPr lang="en-US" altLang="ko-KR" sz="1400" dirty="0"/>
              <a:t> 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1650147"/>
            <a:ext cx="10839827" cy="5124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2. </a:t>
            </a:r>
            <a:r>
              <a:rPr lang="en-US" altLang="ko-KR" dirty="0" smtClean="0"/>
              <a:t>"</a:t>
            </a:r>
            <a:r>
              <a:rPr lang="en-US" altLang="ko-KR" sz="1400" dirty="0" err="1" smtClean="0"/>
              <a:t>videodevice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/dev/video0</a:t>
            </a:r>
            <a:r>
              <a:rPr lang="en-US" altLang="ko-KR" sz="1400" dirty="0" smtClean="0"/>
              <a:t>"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&lt;</a:t>
            </a:r>
            <a:r>
              <a:rPr lang="en-US" altLang="ko-KR" sz="1400" dirty="0"/>
              <a:t>Motion&gt; </a:t>
            </a:r>
            <a:r>
              <a:rPr lang="ko-KR" altLang="en-US" sz="1400" dirty="0"/>
              <a:t>프로그램이 </a:t>
            </a:r>
            <a:r>
              <a:rPr lang="en-US" altLang="ko-KR" sz="1400" dirty="0"/>
              <a:t>V4L2 driver</a:t>
            </a:r>
            <a:r>
              <a:rPr lang="ko-KR" altLang="en-US" sz="1400" dirty="0"/>
              <a:t>를 활용하여 </a:t>
            </a:r>
            <a:r>
              <a:rPr lang="en-US" altLang="ko-KR" sz="1400" dirty="0"/>
              <a:t>"/dev/video0" </a:t>
            </a:r>
            <a:r>
              <a:rPr lang="ko-KR" altLang="en-US" sz="1400" dirty="0"/>
              <a:t>장치를 통하여 영상을 </a:t>
            </a:r>
            <a:r>
              <a:rPr lang="ko-KR" altLang="en-US" sz="1400" dirty="0" smtClean="0"/>
              <a:t>촬영함을 의미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3.</a:t>
            </a:r>
            <a:r>
              <a:rPr lang="en-US" altLang="ko-KR" dirty="0"/>
              <a:t> </a:t>
            </a:r>
            <a:r>
              <a:rPr lang="en-US" altLang="ko-KR" sz="1400" dirty="0"/>
              <a:t># Threshold for number of changed pixels in an image </a:t>
            </a:r>
            <a:r>
              <a:rPr lang="en-US" altLang="ko-KR" sz="1400" dirty="0" smtClean="0"/>
              <a:t>that triggers </a:t>
            </a:r>
            <a:r>
              <a:rPr lang="en-US" altLang="ko-KR" sz="1400" dirty="0"/>
              <a:t>motion detection (default: 1500)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 </a:t>
            </a:r>
            <a:r>
              <a:rPr lang="en-US" altLang="ko-KR" sz="1400" dirty="0" smtClean="0"/>
              <a:t>- </a:t>
            </a:r>
            <a:r>
              <a:rPr lang="ko-KR" altLang="en-US" sz="1400" dirty="0" smtClean="0"/>
              <a:t>움직임의 </a:t>
            </a:r>
            <a:r>
              <a:rPr lang="ko-KR" altLang="en-US" sz="1400" dirty="0"/>
              <a:t>민감도에 대한 </a:t>
            </a:r>
            <a:r>
              <a:rPr lang="ko-KR" altLang="en-US" sz="1400" dirty="0" err="1"/>
              <a:t>경계설정</a:t>
            </a:r>
            <a:r>
              <a:rPr lang="en-US" altLang="ko-KR" sz="1400" dirty="0"/>
              <a:t>. </a:t>
            </a:r>
            <a:r>
              <a:rPr lang="ko-KR" altLang="en-US" sz="1400" dirty="0"/>
              <a:t>장면이 얼마나 </a:t>
            </a:r>
            <a:r>
              <a:rPr lang="ko-KR" altLang="en-US" sz="1400" dirty="0" err="1"/>
              <a:t>변동되어야</a:t>
            </a:r>
            <a:r>
              <a:rPr lang="ko-KR" altLang="en-US" sz="1400" dirty="0"/>
              <a:t> 움직임으로 감지할 것인가에 대한 것이다</a:t>
            </a:r>
            <a:r>
              <a:rPr lang="en-US" altLang="ko-KR" sz="1400" dirty="0"/>
              <a:t>. </a:t>
            </a:r>
            <a:r>
              <a:rPr lang="ko-KR" altLang="en-US" sz="1400" dirty="0"/>
              <a:t>숫자를 적게 하면 </a:t>
            </a:r>
            <a:r>
              <a:rPr lang="ko-KR" altLang="en-US" sz="1400" dirty="0" smtClean="0"/>
              <a:t>민감함</a:t>
            </a:r>
            <a:r>
              <a:rPr lang="en-US" altLang="ko-KR" sz="1400" dirty="0" smtClean="0"/>
              <a:t>.</a:t>
            </a:r>
            <a:r>
              <a:rPr lang="ko-KR" altLang="en-US" sz="1400" dirty="0"/>
              <a:t> 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- threshold 1500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4.</a:t>
            </a:r>
            <a:r>
              <a:rPr lang="en-US" altLang="ko-KR" sz="1400" dirty="0"/>
              <a:t> # Use </a:t>
            </a:r>
            <a:r>
              <a:rPr lang="en-US" altLang="ko-KR" sz="1400" dirty="0" err="1"/>
              <a:t>ffmpeg</a:t>
            </a:r>
            <a:r>
              <a:rPr lang="en-US" altLang="ko-KR" sz="1400" dirty="0"/>
              <a:t> to encode mpeg movies in </a:t>
            </a:r>
            <a:r>
              <a:rPr lang="en-US" altLang="ko-KR" sz="1400" dirty="0" err="1"/>
              <a:t>realtime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default:off</a:t>
            </a:r>
            <a:r>
              <a:rPr lang="en-US" altLang="ko-KR" sz="1400" dirty="0"/>
              <a:t>)# Always save images even if there was no motion (default: off)</a:t>
            </a:r>
            <a:br>
              <a:rPr lang="en-US" altLang="ko-KR" sz="1400" dirty="0"/>
            </a:br>
            <a:r>
              <a:rPr lang="en-US" altLang="ko-KR" sz="1400" dirty="0" smtClean="0"/>
              <a:t> - </a:t>
            </a:r>
            <a:r>
              <a:rPr lang="ko-KR" altLang="en-US" sz="1400" dirty="0" smtClean="0"/>
              <a:t>움직임이 </a:t>
            </a:r>
            <a:r>
              <a:rPr lang="ko-KR" altLang="en-US" sz="1400" dirty="0"/>
              <a:t>감지되었을 때 이미지와 함께 비디오 파일을 저장할 것인지를 지정</a:t>
            </a:r>
            <a:r>
              <a:rPr lang="en-US" altLang="ko-KR" sz="1400" dirty="0"/>
              <a:t>(</a:t>
            </a:r>
            <a:r>
              <a:rPr lang="ko-KR" altLang="en-US" sz="1400" dirty="0"/>
              <a:t>기본값</a:t>
            </a:r>
            <a:r>
              <a:rPr lang="en-US" altLang="ko-KR" sz="1400" dirty="0" smtClean="0"/>
              <a:t>:off(</a:t>
            </a:r>
            <a:r>
              <a:rPr lang="ko-KR" altLang="en-US" sz="1400" dirty="0" err="1" smtClean="0"/>
              <a:t>움직임감지</a:t>
            </a:r>
            <a:r>
              <a:rPr lang="en-US" altLang="ko-KR" sz="1400" dirty="0" smtClean="0"/>
              <a:t>),  on</a:t>
            </a:r>
            <a:r>
              <a:rPr lang="en-US" altLang="ko-KR" sz="1400" dirty="0"/>
              <a:t>:</a:t>
            </a:r>
            <a:r>
              <a:rPr lang="ko-KR" altLang="en-US" sz="1400" dirty="0"/>
              <a:t>항상</a:t>
            </a:r>
            <a:r>
              <a:rPr lang="en-US" altLang="ko-KR" sz="1400" dirty="0"/>
              <a:t>)</a:t>
            </a: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 </a:t>
            </a:r>
            <a:r>
              <a:rPr lang="en-US" altLang="ko-KR" sz="1400" dirty="0" err="1" smtClean="0"/>
              <a:t>emulate_motion</a:t>
            </a:r>
            <a:r>
              <a:rPr lang="en-US" altLang="ko-KR" sz="1400" dirty="0"/>
              <a:t> </a:t>
            </a:r>
            <a:r>
              <a:rPr lang="en-US" altLang="ko-KR" sz="1400" dirty="0" smtClean="0"/>
              <a:t>off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5. </a:t>
            </a:r>
            <a:r>
              <a:rPr lang="ko-KR" altLang="en-US" sz="1400" dirty="0"/>
              <a:t>움직임이 감지되어 비디오 파일을 저장할 때 어떤 </a:t>
            </a:r>
            <a:r>
              <a:rPr lang="en-US" altLang="ko-KR" sz="1400" dirty="0"/>
              <a:t>format</a:t>
            </a:r>
            <a:r>
              <a:rPr lang="ko-KR" altLang="en-US" sz="1400" dirty="0"/>
              <a:t>으로 저장할 것인지를 지정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</a:t>
            </a:r>
            <a:r>
              <a:rPr lang="en-US" altLang="ko-KR" sz="1400" dirty="0" err="1" smtClean="0"/>
              <a:t>ffmpeg_video_codec</a:t>
            </a:r>
            <a:r>
              <a:rPr lang="en-US" altLang="ko-KR" sz="1400" dirty="0" smtClean="0"/>
              <a:t> mp4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6. </a:t>
            </a:r>
            <a:r>
              <a:rPr lang="en-US" altLang="ko-KR" sz="1400" dirty="0"/>
              <a:t># The mini-http server listens to this port for requests (default: 0 = disabled)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- webcam</a:t>
            </a:r>
            <a:r>
              <a:rPr lang="ko-KR" altLang="en-US" sz="1400" dirty="0"/>
              <a:t>에 연결하기 </a:t>
            </a:r>
            <a:r>
              <a:rPr lang="ko-KR" altLang="en-US" sz="1400" dirty="0" smtClean="0"/>
              <a:t>위한 </a:t>
            </a:r>
            <a:r>
              <a:rPr lang="en-US" altLang="ko-KR" sz="1400" dirty="0" smtClean="0"/>
              <a:t>port </a:t>
            </a:r>
            <a:r>
              <a:rPr lang="ko-KR" altLang="en-US" sz="1400" dirty="0" smtClean="0"/>
              <a:t>지정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기본적으로</a:t>
            </a:r>
            <a:r>
              <a:rPr lang="ko-KR" altLang="en-US" sz="1400" dirty="0"/>
              <a:t> </a:t>
            </a:r>
            <a:r>
              <a:rPr lang="en-US" altLang="ko-KR" sz="1400" dirty="0"/>
              <a:t>"8081"</a:t>
            </a:r>
            <a:r>
              <a:rPr lang="ko-KR" altLang="en-US" sz="1400" dirty="0"/>
              <a:t>이 지정되어 </a:t>
            </a:r>
            <a:r>
              <a:rPr lang="ko-KR" altLang="en-US" sz="1400" dirty="0" smtClean="0"/>
              <a:t>있음</a:t>
            </a:r>
            <a:r>
              <a:rPr lang="en-US" altLang="ko-KR" sz="1400" dirty="0" smtClean="0"/>
              <a:t>.</a:t>
            </a:r>
            <a:r>
              <a:rPr lang="en-US" altLang="ko-KR" sz="1400" dirty="0"/>
              <a:t> </a:t>
            </a:r>
            <a:r>
              <a:rPr lang="ko-KR" altLang="en-US" sz="1400" dirty="0"/>
              <a:t>다른 </a:t>
            </a:r>
            <a:r>
              <a:rPr lang="en-US" altLang="ko-KR" sz="1400" dirty="0"/>
              <a:t>port</a:t>
            </a:r>
            <a:r>
              <a:rPr lang="ko-KR" altLang="en-US" sz="1400" dirty="0"/>
              <a:t>를 사용하고자 하면 이 </a:t>
            </a:r>
            <a:r>
              <a:rPr lang="ko-KR" altLang="en-US" sz="1400" dirty="0" smtClean="0"/>
              <a:t>값을 변경하면 됨</a:t>
            </a:r>
            <a:r>
              <a:rPr lang="en-US" altLang="ko-KR" sz="1400" dirty="0" smtClean="0"/>
              <a:t>. </a:t>
            </a: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 </a:t>
            </a:r>
            <a:r>
              <a:rPr lang="en-US" altLang="ko-KR" sz="1400" dirty="0" err="1" smtClean="0"/>
              <a:t>webcam_port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8081     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7. </a:t>
            </a:r>
            <a:r>
              <a:rPr lang="en-US" altLang="ko-KR" sz="1400" dirty="0"/>
              <a:t># Restrict webcam connections to localhost only (default: on)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- webcam</a:t>
            </a:r>
            <a:r>
              <a:rPr lang="ko-KR" altLang="en-US" sz="1400" dirty="0"/>
              <a:t>을 </a:t>
            </a:r>
            <a:r>
              <a:rPr lang="en-US" altLang="ko-KR" sz="1400" dirty="0" err="1"/>
              <a:t>loal</a:t>
            </a:r>
            <a:r>
              <a:rPr lang="en-US" altLang="ko-KR" sz="1400" dirty="0"/>
              <a:t> host</a:t>
            </a:r>
            <a:r>
              <a:rPr lang="ko-KR" altLang="en-US" sz="1400" dirty="0"/>
              <a:t>에서만 연결하도록 허용할 것인지를 </a:t>
            </a:r>
            <a:r>
              <a:rPr lang="ko-KR" altLang="en-US" sz="1400" dirty="0" smtClean="0"/>
              <a:t>결정</a:t>
            </a:r>
            <a:r>
              <a:rPr lang="en-US" altLang="ko-KR" sz="1400" dirty="0" smtClean="0"/>
              <a:t>.</a:t>
            </a:r>
            <a:r>
              <a:rPr lang="en-US" altLang="ko-KR" sz="1400" dirty="0"/>
              <a:t> 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- </a:t>
            </a:r>
            <a:r>
              <a:rPr lang="ko-KR" altLang="en-US" sz="1400" dirty="0" err="1" smtClean="0"/>
              <a:t>네크워크상의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다른 컴퓨터에서 접속하도록 허용하기 위해서 </a:t>
            </a:r>
            <a:r>
              <a:rPr lang="en-US" altLang="ko-KR" sz="1400" dirty="0"/>
              <a:t>"</a:t>
            </a:r>
            <a:r>
              <a:rPr lang="en-US" altLang="ko-KR" sz="1400" dirty="0" err="1"/>
              <a:t>webcam_localhost</a:t>
            </a:r>
            <a:r>
              <a:rPr lang="en-US" altLang="ko-KR" sz="1400" dirty="0"/>
              <a:t> off" </a:t>
            </a:r>
            <a:r>
              <a:rPr lang="ko-KR" altLang="en-US" sz="1400" dirty="0"/>
              <a:t>상태로 </a:t>
            </a:r>
            <a:r>
              <a:rPr lang="ko-KR" altLang="en-US" sz="1400" dirty="0" smtClean="0"/>
              <a:t>변경 해야 됨</a:t>
            </a:r>
            <a:r>
              <a:rPr lang="en-US" altLang="ko-KR" sz="1400" dirty="0" smtClean="0"/>
              <a:t>.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29596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0" y="351694"/>
            <a:ext cx="10095008" cy="68172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8. </a:t>
            </a:r>
            <a:r>
              <a:rPr lang="en-US" altLang="ko-KR" sz="1400" dirty="0"/>
              <a:t># Target base directory for pictures and </a:t>
            </a:r>
            <a:r>
              <a:rPr lang="en-US" altLang="ko-KR" sz="1400" dirty="0" smtClean="0"/>
              <a:t>films Recommended </a:t>
            </a:r>
            <a:r>
              <a:rPr lang="en-US" altLang="ko-KR" sz="1400" dirty="0"/>
              <a:t>to use absolute path. (Default: current working directory)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  </a:t>
            </a:r>
            <a:r>
              <a:rPr lang="en-US" altLang="ko-KR" sz="1400" dirty="0" smtClean="0"/>
              <a:t>- </a:t>
            </a:r>
            <a:r>
              <a:rPr lang="ko-KR" altLang="en-US" sz="1400" dirty="0" smtClean="0"/>
              <a:t>움직임이 </a:t>
            </a:r>
            <a:r>
              <a:rPr lang="ko-KR" altLang="en-US" sz="1400" dirty="0"/>
              <a:t>감지되었을 때 이미지와 비디오 파일을 어디에 저장할 것인지를 지정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  </a:t>
            </a:r>
            <a:r>
              <a:rPr lang="en-US" altLang="ko-KR" sz="1400" dirty="0" err="1" smtClean="0"/>
              <a:t>target_dir</a:t>
            </a:r>
            <a:r>
              <a:rPr lang="en-US" altLang="ko-KR" sz="1400" dirty="0" smtClean="0"/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/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var</a:t>
            </a:r>
            <a:r>
              <a:rPr lang="en-US" altLang="ko-KR" sz="1400" dirty="0" smtClean="0">
                <a:solidFill>
                  <a:srgbClr val="FF0000"/>
                </a:solidFill>
              </a:rPr>
              <a:t>/lib/motion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요약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daemon                       -&gt;   on   </a:t>
            </a:r>
            <a:r>
              <a:rPr lang="ko-KR" altLang="en-US" sz="1400" dirty="0"/>
              <a:t>프로그램을 백그라운드에서 별도로 실행가능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framerate                     -&gt; </a:t>
            </a:r>
            <a:r>
              <a:rPr lang="en-US" altLang="ko-KR" sz="1400" dirty="0" smtClean="0"/>
              <a:t>100 ( </a:t>
            </a:r>
            <a:r>
              <a:rPr lang="ko-KR" altLang="en-US" sz="1400" dirty="0" smtClean="0"/>
              <a:t>초당 프레임 수가 너무 많음</a:t>
            </a:r>
            <a:r>
              <a:rPr lang="en-US" altLang="ko-KR" sz="1400" dirty="0" smtClean="0"/>
              <a:t>. 10</a:t>
            </a:r>
            <a:r>
              <a:rPr lang="ko-KR" altLang="en-US" sz="1400" dirty="0" smtClean="0"/>
              <a:t>정도</a:t>
            </a:r>
            <a:r>
              <a:rPr lang="en-US" altLang="ko-KR" sz="1400" dirty="0" smtClean="0"/>
              <a:t>?)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 err="1"/>
              <a:t>stream_maxrate</a:t>
            </a:r>
            <a:r>
              <a:rPr lang="en-US" altLang="ko-KR" sz="1400" dirty="0"/>
              <a:t>             -&gt;100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/>
              <a:t>stream_port</a:t>
            </a:r>
            <a:r>
              <a:rPr lang="en-US" altLang="ko-KR" sz="1400" dirty="0"/>
              <a:t>                  -&gt;8081  </a:t>
            </a:r>
            <a:r>
              <a:rPr lang="ko-KR" altLang="en-US" sz="1400" dirty="0"/>
              <a:t>송출 포트번호 설정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/>
              <a:t>stream_quality</a:t>
            </a:r>
            <a:r>
              <a:rPr lang="en-US" altLang="ko-KR" sz="1400" dirty="0"/>
              <a:t>               -&gt; 100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/>
              <a:t>webcontrol_localhost</a:t>
            </a:r>
            <a:r>
              <a:rPr lang="en-US" altLang="ko-KR" sz="1400" dirty="0"/>
              <a:t> on   -&gt;  off   </a:t>
            </a:r>
            <a:r>
              <a:rPr lang="ko-KR" altLang="en-US" sz="1400" dirty="0"/>
              <a:t>로컬호스트에서만 연결을 제한하지 않도록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/>
              <a:t>stream_localhost</a:t>
            </a:r>
            <a:r>
              <a:rPr lang="en-US" altLang="ko-KR" sz="1400" dirty="0"/>
              <a:t> on        -&gt;   off  </a:t>
            </a:r>
            <a:r>
              <a:rPr lang="ko-KR" altLang="en-US" sz="1400" dirty="0"/>
              <a:t>로컬에만 사용할지</a:t>
            </a:r>
            <a:r>
              <a:rPr lang="en-US" altLang="ko-KR" sz="1400" dirty="0"/>
              <a:t>(on) </a:t>
            </a:r>
            <a:r>
              <a:rPr lang="ko-KR" altLang="en-US" sz="1400" dirty="0"/>
              <a:t>다른 </a:t>
            </a:r>
            <a:r>
              <a:rPr lang="ko-KR" altLang="en-US" sz="1400" dirty="0" err="1"/>
              <a:t>컴이나</a:t>
            </a:r>
            <a:r>
              <a:rPr lang="ko-KR" altLang="en-US" sz="1400" dirty="0"/>
              <a:t> 장비로 접속할지</a:t>
            </a:r>
            <a:r>
              <a:rPr lang="en-US" altLang="ko-KR" sz="1400" dirty="0"/>
              <a:t>(off)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quality                         -&gt;100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/>
              <a:t>post_capture</a:t>
            </a:r>
            <a:r>
              <a:rPr lang="en-US" altLang="ko-KR" sz="1400" dirty="0"/>
              <a:t>                 -&gt;5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/>
              <a:t>output_pictures</a:t>
            </a:r>
            <a:r>
              <a:rPr lang="en-US" altLang="ko-KR" sz="1400" dirty="0"/>
              <a:t> on          -&gt;  off </a:t>
            </a:r>
            <a:r>
              <a:rPr lang="ko-KR" altLang="en-US" sz="1400" dirty="0"/>
              <a:t>영상을 저장할지</a:t>
            </a:r>
            <a:r>
              <a:rPr lang="en-US" altLang="ko-KR" sz="1400" dirty="0"/>
              <a:t>, </a:t>
            </a:r>
            <a:r>
              <a:rPr lang="ko-KR" altLang="en-US" sz="1400" dirty="0"/>
              <a:t>저장하면 끊김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/>
              <a:t>ffmpeg_output</a:t>
            </a:r>
            <a:r>
              <a:rPr lang="en-US" altLang="ko-KR" sz="1400" dirty="0"/>
              <a:t>)movies on -&gt;  off </a:t>
            </a:r>
            <a:r>
              <a:rPr lang="ko-KR" altLang="en-US" sz="1400" dirty="0"/>
              <a:t>실시간 </a:t>
            </a:r>
            <a:r>
              <a:rPr lang="en-US" altLang="ko-KR" sz="1400" dirty="0"/>
              <a:t>mpeg </a:t>
            </a:r>
            <a:r>
              <a:rPr lang="ko-KR" altLang="en-US" sz="1400" dirty="0" err="1"/>
              <a:t>인코딩</a:t>
            </a:r>
            <a:r>
              <a:rPr lang="ko-KR" altLang="en-US" sz="1400" dirty="0"/>
              <a:t> 라이브러리</a:t>
            </a:r>
            <a:r>
              <a:rPr lang="en-US" altLang="ko-KR" sz="1400" dirty="0"/>
              <a:t>(</a:t>
            </a:r>
            <a:r>
              <a:rPr lang="en-US" altLang="ko-KR" sz="1400" dirty="0" err="1"/>
              <a:t>ffmpeg</a:t>
            </a:r>
            <a:r>
              <a:rPr lang="en-US" altLang="ko-KR" sz="1400" dirty="0"/>
              <a:t>) 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/>
              <a:t>stream_motion</a:t>
            </a:r>
            <a:r>
              <a:rPr lang="en-US" altLang="ko-KR" sz="1400" dirty="0"/>
              <a:t> on  </a:t>
            </a:r>
            <a:r>
              <a:rPr lang="ko-KR" altLang="en-US" sz="1400" dirty="0"/>
              <a:t>움직임이 없으면 </a:t>
            </a:r>
            <a:r>
              <a:rPr lang="en-US" altLang="ko-KR" sz="1400" dirty="0"/>
              <a:t>1</a:t>
            </a:r>
            <a:r>
              <a:rPr lang="ko-KR" altLang="en-US" sz="1400" dirty="0"/>
              <a:t>프레임</a:t>
            </a:r>
            <a:r>
              <a:rPr lang="en-US" altLang="ko-KR" sz="1400" dirty="0"/>
              <a:t>, </a:t>
            </a:r>
            <a:r>
              <a:rPr lang="ko-KR" altLang="en-US" sz="1400" dirty="0"/>
              <a:t>감지되면 </a:t>
            </a:r>
            <a:r>
              <a:rPr lang="en-US" altLang="ko-KR" sz="1400" dirty="0" err="1"/>
              <a:t>stream_maxrate</a:t>
            </a:r>
            <a:r>
              <a:rPr lang="en-US" altLang="ko-KR" sz="1400" dirty="0"/>
              <a:t> </a:t>
            </a:r>
            <a:r>
              <a:rPr lang="ko-KR" altLang="en-US" sz="1400" dirty="0"/>
              <a:t>값으로</a:t>
            </a:r>
            <a:r>
              <a:rPr lang="en-US" altLang="ko-KR" sz="1400" dirty="0"/>
              <a:t>..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/>
              <a:t>stream_maxrate</a:t>
            </a:r>
            <a:r>
              <a:rPr lang="en-US" altLang="ko-KR" sz="1400" dirty="0"/>
              <a:t> 100  </a:t>
            </a:r>
            <a:r>
              <a:rPr lang="ko-KR" altLang="en-US" sz="1400" dirty="0"/>
              <a:t>감지되는 초당 </a:t>
            </a:r>
            <a:r>
              <a:rPr lang="ko-KR" altLang="en-US" sz="1400" dirty="0" smtClean="0"/>
              <a:t>횟수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err="1" smtClean="0">
                <a:solidFill>
                  <a:srgbClr val="FF0000"/>
                </a:solidFill>
              </a:rPr>
              <a:t>sudo</a:t>
            </a:r>
            <a:r>
              <a:rPr lang="en-US" altLang="ko-KR" sz="1600" dirty="0" smtClean="0">
                <a:solidFill>
                  <a:srgbClr val="FF0000"/>
                </a:solidFill>
              </a:rPr>
              <a:t> service motion start   -- daemon</a:t>
            </a:r>
            <a:r>
              <a:rPr lang="ko-KR" altLang="en-US" sz="1600" dirty="0" smtClean="0">
                <a:solidFill>
                  <a:srgbClr val="FF0000"/>
                </a:solidFill>
              </a:rPr>
              <a:t>으로 시작하면 접속이 안됨</a:t>
            </a:r>
            <a:r>
              <a:rPr lang="en-US" altLang="ko-KR" sz="1600" dirty="0" smtClean="0">
                <a:solidFill>
                  <a:srgbClr val="FF0000"/>
                </a:solidFill>
              </a:rPr>
              <a:t>.??? daemon</a:t>
            </a:r>
            <a:r>
              <a:rPr lang="ko-KR" altLang="en-US" sz="1600" dirty="0" smtClean="0">
                <a:solidFill>
                  <a:srgbClr val="FF0000"/>
                </a:solidFill>
              </a:rPr>
              <a:t>을 </a:t>
            </a:r>
            <a:r>
              <a:rPr lang="en-US" altLang="ko-KR" sz="1600" dirty="0" smtClean="0">
                <a:solidFill>
                  <a:srgbClr val="FF0000"/>
                </a:solidFill>
              </a:rPr>
              <a:t>off</a:t>
            </a:r>
            <a:r>
              <a:rPr lang="ko-KR" altLang="en-US" sz="1600" dirty="0" smtClean="0">
                <a:solidFill>
                  <a:srgbClr val="FF0000"/>
                </a:solidFill>
              </a:rPr>
              <a:t>로 하면 접속 잘됨</a:t>
            </a:r>
            <a:r>
              <a:rPr lang="en-US" altLang="ko-KR" sz="1600" dirty="0" smtClean="0">
                <a:solidFill>
                  <a:srgbClr val="FF0000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 smtClean="0">
                <a:solidFill>
                  <a:srgbClr val="FF0000"/>
                </a:solidFill>
              </a:rPr>
              <a:t>sudo</a:t>
            </a:r>
            <a:r>
              <a:rPr lang="en-US" altLang="ko-KR" sz="1600" dirty="0" smtClean="0">
                <a:solidFill>
                  <a:srgbClr val="FF0000"/>
                </a:solidFill>
              </a:rPr>
              <a:t> motion</a:t>
            </a:r>
            <a:endParaRPr lang="ko-KR" altLang="en-US" sz="1600" dirty="0">
              <a:solidFill>
                <a:srgbClr val="FF0000"/>
              </a:solidFill>
            </a:endParaRPr>
          </a:p>
          <a:p>
            <a:r>
              <a:rPr lang="en-US" altLang="ko-KR" sz="1600" dirty="0" err="1">
                <a:solidFill>
                  <a:srgbClr val="FF0000"/>
                </a:solidFill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</a:rPr>
              <a:t> service motion </a:t>
            </a:r>
            <a:r>
              <a:rPr lang="en-US" altLang="ko-KR" sz="1600" dirty="0" smtClean="0">
                <a:solidFill>
                  <a:srgbClr val="FF0000"/>
                </a:solidFill>
              </a:rPr>
              <a:t>stop  / </a:t>
            </a:r>
            <a:r>
              <a:rPr lang="en-US" altLang="ko-KR" sz="1600" dirty="0" err="1" smtClean="0">
                <a:solidFill>
                  <a:srgbClr val="FF0000"/>
                </a:solidFill>
              </a:rPr>
              <a:t>sudo</a:t>
            </a:r>
            <a:r>
              <a:rPr lang="en-US" altLang="ko-KR" sz="1600" dirty="0" smtClean="0">
                <a:solidFill>
                  <a:srgbClr val="FF0000"/>
                </a:solidFill>
              </a:rPr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service motion </a:t>
            </a:r>
            <a:r>
              <a:rPr lang="en-US" altLang="ko-KR" sz="1600" dirty="0" smtClean="0">
                <a:solidFill>
                  <a:srgbClr val="FF0000"/>
                </a:solidFill>
              </a:rPr>
              <a:t>restart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223" y="720387"/>
            <a:ext cx="3200400" cy="23431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6174" y="4229577"/>
            <a:ext cx="4027064" cy="783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FF0000"/>
                </a:solidFill>
              </a:rPr>
              <a:t>실습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녹화는 되지 않고 스트리밍만 되게 </a:t>
            </a:r>
            <a:endParaRPr lang="en-US" altLang="ko-KR" sz="16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        </a:t>
            </a:r>
            <a:r>
              <a:rPr lang="en-US" altLang="ko-KR" sz="1600" b="1" dirty="0" err="1" smtClean="0">
                <a:solidFill>
                  <a:srgbClr val="FF0000"/>
                </a:solidFill>
              </a:rPr>
              <a:t>motion.conf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설정을 </a:t>
            </a:r>
            <a:r>
              <a:rPr lang="ko-KR" altLang="en-US" sz="1600" b="1" dirty="0" err="1" smtClean="0">
                <a:solidFill>
                  <a:srgbClr val="FF0000"/>
                </a:solidFill>
              </a:rPr>
              <a:t>변경하시오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.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  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689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mjpg</a:t>
            </a:r>
            <a:r>
              <a:rPr lang="en-US" altLang="ko-KR" dirty="0" smtClean="0"/>
              <a:t>-streamer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9469" y="386862"/>
            <a:ext cx="10640092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1. </a:t>
            </a:r>
            <a:r>
              <a:rPr lang="ko-KR" altLang="en-US" sz="1400" dirty="0" smtClean="0"/>
              <a:t>시스템 </a:t>
            </a:r>
            <a:r>
              <a:rPr lang="en-US" altLang="ko-KR" sz="1400" dirty="0" smtClean="0"/>
              <a:t>update / upgrade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  </a:t>
            </a:r>
            <a:r>
              <a:rPr lang="en-US" altLang="ko-KR" sz="1400" dirty="0" err="1" smtClean="0"/>
              <a:t>sudo</a:t>
            </a:r>
            <a:r>
              <a:rPr lang="en-US" altLang="ko-KR" sz="1400" dirty="0" smtClean="0"/>
              <a:t> apt-get update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  </a:t>
            </a:r>
            <a:r>
              <a:rPr lang="en-US" altLang="ko-KR" sz="1400" dirty="0" err="1" smtClean="0"/>
              <a:t>sudo</a:t>
            </a:r>
            <a:r>
              <a:rPr lang="en-US" altLang="ko-KR" sz="1400" dirty="0" smtClean="0"/>
              <a:t> apt-get upgrade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2. </a:t>
            </a:r>
            <a:r>
              <a:rPr lang="en-US" altLang="ko-KR" sz="1400" dirty="0" err="1"/>
              <a:t>Mjpg</a:t>
            </a:r>
            <a:r>
              <a:rPr lang="en-US" altLang="ko-KR" sz="1400" dirty="0"/>
              <a:t>-stream </a:t>
            </a:r>
            <a:r>
              <a:rPr lang="ko-KR" altLang="en-US" sz="1400" dirty="0"/>
              <a:t>컴파일을 위해 </a:t>
            </a:r>
            <a:r>
              <a:rPr lang="ko-KR" altLang="en-US" sz="1400" dirty="0" smtClean="0"/>
              <a:t>아래의 </a:t>
            </a:r>
            <a:r>
              <a:rPr lang="ko-KR" altLang="en-US" sz="1400" dirty="0"/>
              <a:t>영상관련 라이브러리 및 </a:t>
            </a:r>
            <a:r>
              <a:rPr lang="ko-KR" altLang="en-US" sz="1400" dirty="0" smtClean="0"/>
              <a:t>관련 패키지를 설치</a:t>
            </a:r>
            <a:r>
              <a:rPr lang="en-US" altLang="ko-KR" sz="1400" dirty="0" smtClean="0"/>
              <a:t>.</a:t>
            </a:r>
            <a:r>
              <a:rPr lang="en-US" altLang="ko-KR" sz="1400" dirty="0"/>
              <a:t> 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  $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apt-get install </a:t>
            </a:r>
            <a:r>
              <a:rPr lang="en-US" altLang="ko-KR" sz="1400" dirty="0" err="1"/>
              <a:t>git</a:t>
            </a:r>
            <a:r>
              <a:rPr lang="en-US" altLang="ko-KR" sz="1400" dirty="0"/>
              <a:t> </a:t>
            </a:r>
            <a:r>
              <a:rPr lang="en-US" altLang="ko-KR" sz="1400" dirty="0" err="1" smtClean="0"/>
              <a:t>cmake</a:t>
            </a:r>
            <a:r>
              <a:rPr lang="en-US" altLang="ko-KR" sz="1400" dirty="0" smtClean="0"/>
              <a:t> libjpeg8-dev </a:t>
            </a:r>
            <a:r>
              <a:rPr lang="en-US" altLang="ko-KR" sz="1400" dirty="0" err="1"/>
              <a:t>imagemagick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–y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3. </a:t>
            </a:r>
            <a:r>
              <a:rPr lang="en-US" altLang="ko-KR" sz="1400" dirty="0" err="1" smtClean="0"/>
              <a:t>mjpg</a:t>
            </a:r>
            <a:r>
              <a:rPr lang="en-US" altLang="ko-KR" sz="1400" dirty="0" smtClean="0"/>
              <a:t>-streamer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컴파일시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요구하는 </a:t>
            </a:r>
            <a:r>
              <a:rPr lang="en-US" altLang="ko-KR" sz="1400" dirty="0" err="1"/>
              <a:t>videodev.h</a:t>
            </a:r>
            <a:r>
              <a:rPr lang="en-US" altLang="ko-KR" sz="1400" dirty="0"/>
              <a:t> </a:t>
            </a:r>
            <a:r>
              <a:rPr lang="ko-KR" altLang="en-US" sz="1400" dirty="0" err="1" smtClean="0"/>
              <a:t>헤더파일</a:t>
            </a:r>
            <a:r>
              <a:rPr lang="ko-KR" altLang="en-US" sz="1400" dirty="0" smtClean="0"/>
              <a:t> 대신 변경된 </a:t>
            </a:r>
            <a:r>
              <a:rPr lang="en-US" altLang="ko-KR" sz="1400" dirty="0"/>
              <a:t>videodev2.h </a:t>
            </a:r>
            <a:r>
              <a:rPr lang="ko-KR" altLang="en-US" sz="1400" dirty="0"/>
              <a:t>파일로 </a:t>
            </a:r>
            <a:r>
              <a:rPr lang="ko-KR" altLang="en-US" sz="1400" dirty="0" smtClean="0"/>
              <a:t>링크한다</a:t>
            </a:r>
            <a:r>
              <a:rPr lang="en-US" altLang="ko-KR" sz="1400" dirty="0" smtClean="0"/>
              <a:t>.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ko-KR" altLang="en-US" sz="1400" dirty="0" smtClean="0"/>
              <a:t>     </a:t>
            </a:r>
            <a:r>
              <a:rPr lang="pt-BR" altLang="ko-KR" sz="1400" dirty="0" smtClean="0"/>
              <a:t>$</a:t>
            </a:r>
            <a:r>
              <a:rPr lang="pt-BR" altLang="ko-KR" sz="1400" dirty="0"/>
              <a:t>sudo ln </a:t>
            </a:r>
            <a:r>
              <a:rPr lang="pt-BR" altLang="ko-KR" sz="1400" dirty="0" smtClean="0"/>
              <a:t>–s </a:t>
            </a:r>
            <a:r>
              <a:rPr lang="pt-BR" altLang="ko-KR" sz="1400" dirty="0"/>
              <a:t> /usr/include/linux/videodev2.h  /usr/include/linux/videodev.h</a:t>
            </a:r>
            <a:br>
              <a:rPr lang="pt-BR" altLang="ko-KR" sz="1400" dirty="0"/>
            </a:br>
            <a:r>
              <a:rPr lang="pt-BR" altLang="ko-KR" sz="1400" dirty="0" smtClean="0"/>
              <a:t>4. </a:t>
            </a:r>
            <a:r>
              <a:rPr lang="en-US" altLang="ko-KR" sz="1400" dirty="0" err="1"/>
              <a:t>mjpg</a:t>
            </a:r>
            <a:r>
              <a:rPr lang="en-US" altLang="ko-KR" sz="1400" dirty="0"/>
              <a:t>-streamer </a:t>
            </a:r>
            <a:r>
              <a:rPr lang="ko-KR" altLang="en-US" sz="1400" dirty="0"/>
              <a:t>다운로드  및 컴파일 </a:t>
            </a:r>
            <a:r>
              <a:rPr lang="ko-KR" altLang="en-US" sz="1400" dirty="0" smtClean="0"/>
              <a:t>하기</a:t>
            </a:r>
            <a:r>
              <a:rPr lang="ko-KR" altLang="en-US" sz="1400" dirty="0"/>
              <a:t> 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  $</a:t>
            </a:r>
            <a:r>
              <a:rPr lang="en-US" altLang="ko-KR" sz="1400" dirty="0" err="1"/>
              <a:t>git</a:t>
            </a:r>
            <a:r>
              <a:rPr lang="en-US" altLang="ko-KR" sz="1400" dirty="0"/>
              <a:t> clone https://</a:t>
            </a:r>
            <a:r>
              <a:rPr lang="en-US" altLang="ko-KR" sz="1400" dirty="0" smtClean="0"/>
              <a:t>github.com/liamfraser/mjpg-streamer</a:t>
            </a:r>
            <a:r>
              <a:rPr lang="ko-KR" altLang="en-US" sz="1400" dirty="0"/>
              <a:t> 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  $</a:t>
            </a:r>
            <a:r>
              <a:rPr lang="en-US" altLang="ko-KR" sz="1400" dirty="0"/>
              <a:t>cd ~/</a:t>
            </a:r>
            <a:r>
              <a:rPr lang="en-US" altLang="ko-KR" sz="1400" dirty="0" err="1" smtClean="0"/>
              <a:t>mjpg</a:t>
            </a:r>
            <a:r>
              <a:rPr lang="en-US" altLang="ko-KR" sz="1400" dirty="0" smtClean="0"/>
              <a:t>-streamer/</a:t>
            </a:r>
            <a:r>
              <a:rPr lang="en-US" altLang="ko-KR" sz="1400" dirty="0" err="1" smtClean="0"/>
              <a:t>mjpg</a:t>
            </a:r>
            <a:r>
              <a:rPr lang="en-US" altLang="ko-KR" sz="1400" dirty="0" smtClean="0"/>
              <a:t>-streamer-experimental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en-US" altLang="ko-KR" sz="1400" dirty="0" smtClean="0"/>
              <a:t>5.</a:t>
            </a:r>
            <a:r>
              <a:rPr lang="ko-KR" altLang="en-US" sz="1400" dirty="0"/>
              <a:t> 이동한 폴더에서 </a:t>
            </a:r>
            <a:r>
              <a:rPr lang="en-US" altLang="ko-KR" sz="1400" dirty="0"/>
              <a:t>$make clean all </a:t>
            </a:r>
            <a:r>
              <a:rPr lang="ko-KR" altLang="en-US" sz="1400" dirty="0"/>
              <a:t>명령으로 컴파일 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 </a:t>
            </a:r>
            <a:r>
              <a:rPr lang="ko-KR" altLang="en-US" sz="1400" dirty="0" smtClean="0"/>
              <a:t>    </a:t>
            </a:r>
            <a:r>
              <a:rPr lang="en-US" altLang="ko-KR" sz="1400" dirty="0" err="1" smtClean="0"/>
              <a:t>pi@raspberrypi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~/</a:t>
            </a:r>
            <a:r>
              <a:rPr lang="en-US" altLang="ko-KR" sz="1400" dirty="0" err="1"/>
              <a:t>mjpg</a:t>
            </a:r>
            <a:r>
              <a:rPr lang="en-US" altLang="ko-KR" sz="1400" dirty="0"/>
              <a:t>-streamer/</a:t>
            </a:r>
            <a:r>
              <a:rPr lang="en-US" altLang="ko-KR" sz="1400" dirty="0" err="1"/>
              <a:t>mjpg</a:t>
            </a:r>
            <a:r>
              <a:rPr lang="en-US" altLang="ko-KR" sz="1400" dirty="0"/>
              <a:t>-streamer-experimental $ make clean </a:t>
            </a:r>
            <a:r>
              <a:rPr lang="en-US" altLang="ko-KR" sz="1400" dirty="0" smtClean="0"/>
              <a:t>all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 smtClean="0"/>
              <a:t>6. </a:t>
            </a:r>
            <a:r>
              <a:rPr lang="en-US" altLang="ko-KR" sz="1400" dirty="0" err="1"/>
              <a:t>mjpg</a:t>
            </a:r>
            <a:r>
              <a:rPr lang="en-US" altLang="ko-KR" sz="1400" dirty="0"/>
              <a:t>-streamer </a:t>
            </a:r>
            <a:r>
              <a:rPr lang="ko-KR" altLang="en-US" sz="1400" dirty="0"/>
              <a:t>를 실행 할 수 있는 환경이 갖추어 졌으니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ko-KR" altLang="en-US" sz="1400" dirty="0" smtClean="0"/>
              <a:t>마지막으로 </a:t>
            </a:r>
            <a:r>
              <a:rPr lang="ko-KR" altLang="en-US" sz="1400" dirty="0"/>
              <a:t>파이 캠에서 </a:t>
            </a:r>
            <a:r>
              <a:rPr lang="en-US" altLang="ko-KR" sz="1400" dirty="0" err="1"/>
              <a:t>mjpg</a:t>
            </a:r>
            <a:r>
              <a:rPr lang="en-US" altLang="ko-KR" sz="1400" dirty="0"/>
              <a:t>-streamer </a:t>
            </a:r>
            <a:r>
              <a:rPr lang="ko-KR" altLang="en-US" sz="1400" dirty="0"/>
              <a:t>를 이용 할 수 있도록 자동 스크립트를 작성하고 명령어를 입력 해  웹 스트리밍을 </a:t>
            </a:r>
            <a:r>
              <a:rPr lang="ko-KR" altLang="en-US" sz="1400" dirty="0" smtClean="0"/>
              <a:t>구현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316523" y="5003510"/>
            <a:ext cx="941078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export STREAMER_PATH=$HOME/</a:t>
            </a:r>
            <a:r>
              <a:rPr lang="en-US" altLang="ko-KR" sz="1400" dirty="0" err="1"/>
              <a:t>mjpg</a:t>
            </a:r>
            <a:r>
              <a:rPr lang="en-US" altLang="ko-KR" sz="1400" dirty="0"/>
              <a:t>-streamer/</a:t>
            </a:r>
            <a:r>
              <a:rPr lang="en-US" altLang="ko-KR" sz="1400" dirty="0" err="1"/>
              <a:t>mjpg</a:t>
            </a:r>
            <a:r>
              <a:rPr lang="en-US" altLang="ko-KR" sz="1400" dirty="0"/>
              <a:t>-streamer-experimental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export LD_LIBRARY_PATH=$STREAMER_PATH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$STREAMER_PATH/</a:t>
            </a:r>
            <a:r>
              <a:rPr lang="en-US" altLang="ko-KR" sz="1400" dirty="0" err="1"/>
              <a:t>mjpg_streamer</a:t>
            </a:r>
            <a:r>
              <a:rPr lang="en-US" altLang="ko-KR" sz="1400" dirty="0"/>
              <a:t> -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"input_raspicam.so -d 200" -o "output_http.so -w $STREAMER_PATH/www"  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편집 후 </a:t>
            </a:r>
            <a:r>
              <a:rPr lang="en-US" altLang="ko-KR" sz="1400" dirty="0" smtClean="0"/>
              <a:t>mjpg.sh</a:t>
            </a:r>
            <a:r>
              <a:rPr lang="ko-KR" altLang="en-US" sz="1400" dirty="0" smtClean="0"/>
              <a:t>로 저장한다</a:t>
            </a:r>
            <a:r>
              <a:rPr lang="en-US" altLang="ko-KR" sz="1400" dirty="0" smtClean="0"/>
              <a:t>.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81549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커메라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38" y="519114"/>
            <a:ext cx="6361338" cy="30945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08" y="3524968"/>
            <a:ext cx="6676292" cy="324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57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246" y="571954"/>
            <a:ext cx="5010150" cy="45148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74080" y="905691"/>
            <a:ext cx="2604239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 smtClean="0"/>
              <a:t>mjpg-streame</a:t>
            </a:r>
            <a:r>
              <a:rPr lang="ko-KR" altLang="en-US" sz="1400" dirty="0" smtClean="0"/>
              <a:t>를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인스톨하면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err="1" smtClean="0"/>
              <a:t>picam</a:t>
            </a:r>
            <a:r>
              <a:rPr lang="ko-KR" altLang="en-US" sz="1400" dirty="0" smtClean="0"/>
              <a:t>의 </a:t>
            </a:r>
            <a:r>
              <a:rPr lang="en-US" altLang="ko-KR" sz="1400" dirty="0" smtClean="0"/>
              <a:t>preview</a:t>
            </a:r>
            <a:r>
              <a:rPr lang="ko-KR" altLang="en-US" sz="1400" dirty="0" smtClean="0"/>
              <a:t>가 </a:t>
            </a:r>
            <a:r>
              <a:rPr lang="ko-KR" altLang="en-US" sz="1400" dirty="0" err="1" smtClean="0"/>
              <a:t>동작안됨</a:t>
            </a:r>
            <a:r>
              <a:rPr lang="en-US" altLang="ko-KR" sz="1400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motion</a:t>
            </a:r>
            <a:r>
              <a:rPr lang="ko-KR" altLang="en-US" sz="1400" dirty="0" smtClean="0"/>
              <a:t>도 </a:t>
            </a:r>
            <a:r>
              <a:rPr lang="ko-KR" altLang="en-US" sz="1400" dirty="0" err="1" smtClean="0"/>
              <a:t>작동안함</a:t>
            </a:r>
            <a:r>
              <a:rPr lang="en-US" altLang="ko-KR" sz="1400" smtClean="0"/>
              <a:t>.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72966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mjpg</a:t>
            </a:r>
            <a:r>
              <a:rPr lang="en-US" altLang="ko-KR" dirty="0"/>
              <a:t>-streamer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719" y="649786"/>
            <a:ext cx="641032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427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4174" y="523784"/>
            <a:ext cx="9572625" cy="6248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33" y="394470"/>
            <a:ext cx="6086475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64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OpenCV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>
                <a:solidFill>
                  <a:srgbClr val="3D5D78"/>
                </a:solidFill>
                <a:latin typeface="Candara" panose="020E0502030303020204" pitchFamily="34" charset="0"/>
              </a:rPr>
              <a:t>open computer vision and machine learning software library</a:t>
            </a:r>
            <a:endParaRPr lang="ko-KR" altLang="ko-KR" dirty="0">
              <a:solidFill>
                <a:srgbClr val="3D5D78"/>
              </a:solidFill>
            </a:endParaRPr>
          </a:p>
          <a:p>
            <a:pPr lvl="1"/>
            <a:r>
              <a:rPr lang="en-US" altLang="ko-KR" dirty="0">
                <a:solidFill>
                  <a:srgbClr val="4D4D4D"/>
                </a:solidFill>
                <a:latin typeface="Candara" panose="020E0502030303020204" pitchFamily="34" charset="0"/>
              </a:rPr>
              <a:t>developed by Intel, supported by Willow Garage and </a:t>
            </a:r>
            <a:r>
              <a:rPr lang="en-US" altLang="ko-KR" dirty="0" err="1">
                <a:solidFill>
                  <a:srgbClr val="4D4D4D"/>
                </a:solidFill>
                <a:latin typeface="Candara" panose="020E0502030303020204" pitchFamily="34" charset="0"/>
              </a:rPr>
              <a:t>Itseez</a:t>
            </a:r>
            <a:endParaRPr lang="ko-KR" altLang="ko-KR" dirty="0">
              <a:solidFill>
                <a:srgbClr val="4D4D4D"/>
              </a:solidFill>
            </a:endParaRPr>
          </a:p>
          <a:p>
            <a:pPr lvl="1"/>
            <a:r>
              <a:rPr lang="en-US" altLang="ko-KR" dirty="0" err="1">
                <a:solidFill>
                  <a:srgbClr val="4D4D4D"/>
                </a:solidFill>
                <a:latin typeface="Candara" panose="020E0502030303020204" pitchFamily="34" charset="0"/>
              </a:rPr>
              <a:t>WebSite</a:t>
            </a:r>
            <a:r>
              <a:rPr lang="en-US" altLang="ko-KR" dirty="0">
                <a:solidFill>
                  <a:srgbClr val="4D4D4D"/>
                </a:solidFill>
                <a:latin typeface="Candara" panose="020E0502030303020204" pitchFamily="34" charset="0"/>
              </a:rPr>
              <a:t> : http://opencv.org (http://docs.opencv.org)</a:t>
            </a:r>
            <a:endParaRPr lang="ko-KR" altLang="ko-KR" dirty="0">
              <a:solidFill>
                <a:srgbClr val="4D4D4D"/>
              </a:solidFill>
            </a:endParaRPr>
          </a:p>
          <a:p>
            <a:pPr lvl="1"/>
            <a:endParaRPr lang="en-US" altLang="ko-KR" dirty="0" smtClean="0"/>
          </a:p>
          <a:p>
            <a:r>
              <a:rPr lang="en-US" altLang="ko-KR" dirty="0">
                <a:solidFill>
                  <a:srgbClr val="3D5D78"/>
                </a:solidFill>
                <a:latin typeface="Candara" panose="020E0502030303020204" pitchFamily="34" charset="0"/>
              </a:rPr>
              <a:t>History</a:t>
            </a:r>
            <a:endParaRPr lang="ko-KR" altLang="ko-KR" dirty="0">
              <a:solidFill>
                <a:srgbClr val="3D5D78"/>
              </a:solidFill>
            </a:endParaRPr>
          </a:p>
          <a:p>
            <a:pPr lvl="1"/>
            <a:r>
              <a:rPr lang="en-US" altLang="ko-KR" dirty="0">
                <a:solidFill>
                  <a:srgbClr val="4D4D4D"/>
                </a:solidFill>
                <a:latin typeface="Candara" panose="020E0502030303020204" pitchFamily="34" charset="0"/>
              </a:rPr>
              <a:t>Intel Research Project (1999)</a:t>
            </a:r>
            <a:endParaRPr lang="ko-KR" altLang="ko-KR" dirty="0">
              <a:solidFill>
                <a:srgbClr val="4D4D4D"/>
              </a:solidFill>
            </a:endParaRPr>
          </a:p>
          <a:p>
            <a:pPr lvl="1"/>
            <a:r>
              <a:rPr lang="en-US" altLang="ko-KR" dirty="0">
                <a:solidFill>
                  <a:srgbClr val="4D4D4D"/>
                </a:solidFill>
                <a:latin typeface="Candara" panose="020E0502030303020204" pitchFamily="34" charset="0"/>
              </a:rPr>
              <a:t>v1.0 (2006) </a:t>
            </a:r>
            <a:r>
              <a:rPr lang="en-US" altLang="ko-KR" dirty="0">
                <a:solidFill>
                  <a:srgbClr val="4D4D4D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→ </a:t>
            </a:r>
            <a:r>
              <a:rPr lang="en-US" altLang="ko-KR" dirty="0">
                <a:solidFill>
                  <a:srgbClr val="4D4D4D"/>
                </a:solidFill>
                <a:latin typeface="Candara" panose="020E0502030303020204" pitchFamily="34" charset="0"/>
              </a:rPr>
              <a:t>Stable Release v2.4.2 (2012. 7. 4)</a:t>
            </a:r>
            <a:endParaRPr lang="ko-KR" altLang="ko-KR" dirty="0">
              <a:solidFill>
                <a:srgbClr val="4D4D4D"/>
              </a:solidFill>
            </a:endParaRPr>
          </a:p>
          <a:p>
            <a:pPr lvl="1"/>
            <a:endParaRPr lang="en-US" altLang="ko-KR" dirty="0" smtClean="0"/>
          </a:p>
          <a:p>
            <a:r>
              <a:rPr lang="en-US" altLang="ko-KR" dirty="0">
                <a:solidFill>
                  <a:srgbClr val="3D5D78"/>
                </a:solidFill>
                <a:latin typeface="Candara" panose="020E0502030303020204" pitchFamily="34" charset="0"/>
              </a:rPr>
              <a:t>Support OS : Windows, Linux, Mac, Android, iOS</a:t>
            </a:r>
            <a:endParaRPr lang="ko-KR" altLang="ko-KR" dirty="0">
              <a:solidFill>
                <a:srgbClr val="3D5D78"/>
              </a:solidFill>
            </a:endParaRPr>
          </a:p>
          <a:p>
            <a:endParaRPr lang="en-US" altLang="ko-KR" dirty="0" smtClean="0"/>
          </a:p>
          <a:p>
            <a:r>
              <a:rPr lang="en-US" altLang="ko-KR" dirty="0">
                <a:solidFill>
                  <a:srgbClr val="3D5D78"/>
                </a:solidFill>
                <a:latin typeface="Candara" panose="020E0502030303020204" pitchFamily="34" charset="0"/>
              </a:rPr>
              <a:t>Interface : C, C++, Python, JAVA(Android only)</a:t>
            </a:r>
            <a:endParaRPr lang="ko-KR" altLang="ko-KR" dirty="0">
              <a:solidFill>
                <a:srgbClr val="3D5D78"/>
              </a:solidFill>
            </a:endParaRPr>
          </a:p>
          <a:p>
            <a:endParaRPr lang="en-US" altLang="ko-KR" dirty="0" smtClean="0"/>
          </a:p>
          <a:p>
            <a:r>
              <a:rPr lang="en-US" altLang="ko-KR" dirty="0">
                <a:solidFill>
                  <a:srgbClr val="3D5D78"/>
                </a:solidFill>
                <a:latin typeface="Candara" panose="020E0502030303020204" pitchFamily="34" charset="0"/>
              </a:rPr>
              <a:t>License : open source BSD License</a:t>
            </a:r>
            <a:endParaRPr lang="ko-KR" altLang="ko-KR" dirty="0">
              <a:solidFill>
                <a:srgbClr val="3D5D78"/>
              </a:solidFill>
            </a:endParaRPr>
          </a:p>
          <a:p>
            <a:pPr lvl="1"/>
            <a:r>
              <a:rPr lang="en-US" altLang="ko-KR" dirty="0">
                <a:solidFill>
                  <a:srgbClr val="4D4D4D"/>
                </a:solidFill>
                <a:latin typeface="Candara" panose="020E0502030303020204" pitchFamily="34" charset="0"/>
              </a:rPr>
              <a:t>free for both academic &amp; commercial use</a:t>
            </a:r>
            <a:endParaRPr lang="ko-KR" altLang="ko-KR" dirty="0">
              <a:solidFill>
                <a:srgbClr val="4D4D4D"/>
              </a:solidFill>
            </a:endParaRPr>
          </a:p>
          <a:p>
            <a:pPr lvl="1"/>
            <a:endParaRPr lang="en-US" altLang="ko-KR" dirty="0" smtClean="0"/>
          </a:p>
          <a:p>
            <a:r>
              <a:rPr lang="en-US" altLang="ko-KR" dirty="0">
                <a:solidFill>
                  <a:srgbClr val="3D5D78"/>
                </a:solidFill>
                <a:latin typeface="Candara" panose="020E0502030303020204" pitchFamily="34" charset="0"/>
              </a:rPr>
              <a:t>IPP(MMX, SSE), TBB, GPU(CUDA) </a:t>
            </a:r>
            <a:r>
              <a:rPr lang="en-US" altLang="ko-KR" dirty="0" smtClean="0">
                <a:solidFill>
                  <a:srgbClr val="3D5D78"/>
                </a:solidFill>
                <a:latin typeface="Candara" panose="020E0502030303020204" pitchFamily="34" charset="0"/>
              </a:rPr>
              <a:t>support</a:t>
            </a:r>
          </a:p>
          <a:p>
            <a:pPr>
              <a:lnSpc>
                <a:spcPct val="150000"/>
              </a:lnSpc>
            </a:pPr>
            <a:r>
              <a:rPr lang="en-US" altLang="ko-KR" dirty="0" err="1"/>
              <a:t>OpenCV</a:t>
            </a:r>
            <a:r>
              <a:rPr lang="en-US" altLang="ko-KR" b="0" dirty="0"/>
              <a:t>(Open Source Computer Vision)</a:t>
            </a:r>
            <a:r>
              <a:rPr lang="ko-KR" altLang="en-US" b="0" dirty="0"/>
              <a:t>은 실시간 </a:t>
            </a:r>
            <a:r>
              <a:rPr lang="ko-KR" altLang="en-US" b="0" dirty="0">
                <a:hlinkClick r:id="rId2" tooltip="컴퓨터 비전"/>
              </a:rPr>
              <a:t>컴퓨터 비전</a:t>
            </a:r>
            <a:r>
              <a:rPr lang="ko-KR" altLang="en-US" b="0" dirty="0"/>
              <a:t>을 목적으로 한 프로그래밍 </a:t>
            </a:r>
            <a:r>
              <a:rPr lang="ko-KR" altLang="en-US" b="0" dirty="0">
                <a:hlinkClick r:id="rId3" tooltip="라이브러리"/>
              </a:rPr>
              <a:t>라이브러리</a:t>
            </a:r>
            <a:r>
              <a:rPr lang="ko-KR" altLang="en-US" b="0" dirty="0"/>
              <a:t>이다</a:t>
            </a:r>
            <a:r>
              <a:rPr lang="en-US" altLang="ko-KR" b="0" dirty="0"/>
              <a:t>. </a:t>
            </a:r>
            <a:r>
              <a:rPr lang="ko-KR" altLang="en-US" b="0" dirty="0"/>
              <a:t>원래는 </a:t>
            </a:r>
            <a:r>
              <a:rPr lang="ko-KR" altLang="en-US" b="0" dirty="0">
                <a:hlinkClick r:id="rId4" tooltip="인텔"/>
              </a:rPr>
              <a:t>인텔</a:t>
            </a:r>
            <a:r>
              <a:rPr lang="ko-KR" altLang="en-US" b="0" dirty="0"/>
              <a:t>이 개발하였다</a:t>
            </a:r>
            <a:r>
              <a:rPr lang="en-US" altLang="ko-KR" b="0" dirty="0"/>
              <a:t>. </a:t>
            </a:r>
            <a:r>
              <a:rPr lang="ko-KR" altLang="en-US" dirty="0"/>
              <a:t>실시간</a:t>
            </a:r>
            <a:r>
              <a:rPr lang="ko-KR" altLang="en-US" b="0" dirty="0"/>
              <a:t> 이미지 </a:t>
            </a:r>
            <a:r>
              <a:rPr lang="ko-KR" altLang="en-US" b="0" dirty="0" err="1"/>
              <a:t>프로세싱에</a:t>
            </a:r>
            <a:r>
              <a:rPr lang="ko-KR" altLang="en-US" b="0" dirty="0"/>
              <a:t> 중점을 둔 라이브러리이다</a:t>
            </a:r>
            <a:r>
              <a:rPr lang="en-US" altLang="ko-KR" b="0" dirty="0"/>
              <a:t>. </a:t>
            </a:r>
            <a:r>
              <a:rPr lang="ko-KR" altLang="en-US" b="0" dirty="0">
                <a:hlinkClick r:id="rId4" tooltip="인텔"/>
              </a:rPr>
              <a:t>인텔</a:t>
            </a:r>
            <a:r>
              <a:rPr lang="ko-KR" altLang="en-US" b="0" dirty="0"/>
              <a:t> </a:t>
            </a:r>
            <a:r>
              <a:rPr lang="en-US" altLang="ko-KR" b="0" dirty="0">
                <a:hlinkClick r:id="rId5" tooltip="중앙 처리 장치"/>
              </a:rPr>
              <a:t>CPU</a:t>
            </a:r>
            <a:r>
              <a:rPr lang="ko-KR" altLang="en-US" b="0" dirty="0"/>
              <a:t>에서 사용되는 경우 속도의 향상을 볼 수 있는 </a:t>
            </a:r>
            <a:r>
              <a:rPr lang="en-US" altLang="ko-KR" b="0" dirty="0">
                <a:hlinkClick r:id="rId6" tooltip="IPP"/>
              </a:rPr>
              <a:t>IPP</a:t>
            </a:r>
            <a:r>
              <a:rPr lang="en-US" altLang="ko-KR" b="0" dirty="0"/>
              <a:t>(Intel Performance Primitives)</a:t>
            </a:r>
            <a:r>
              <a:rPr lang="ko-KR" altLang="en-US" b="0" dirty="0"/>
              <a:t>를 지원한다</a:t>
            </a:r>
            <a:r>
              <a:rPr lang="en-US" altLang="ko-KR" b="0" dirty="0"/>
              <a:t>. </a:t>
            </a:r>
            <a:r>
              <a:rPr lang="ko-KR" altLang="en-US" b="0" dirty="0"/>
              <a:t>이 라이브러리는 </a:t>
            </a:r>
            <a:r>
              <a:rPr lang="ko-KR" altLang="en-US" b="0" dirty="0">
                <a:hlinkClick r:id="rId7" tooltip="마이크로소프트 윈도"/>
              </a:rPr>
              <a:t>윈도</a:t>
            </a:r>
            <a:r>
              <a:rPr lang="en-US" altLang="ko-KR" b="0" dirty="0"/>
              <a:t>, </a:t>
            </a:r>
            <a:r>
              <a:rPr lang="ko-KR" altLang="en-US" b="0" dirty="0">
                <a:hlinkClick r:id="rId8" tooltip="리눅스"/>
              </a:rPr>
              <a:t>리눅스</a:t>
            </a:r>
            <a:r>
              <a:rPr lang="ko-KR" altLang="en-US" b="0" dirty="0"/>
              <a:t> 등에서 사용 가능한 </a:t>
            </a:r>
            <a:r>
              <a:rPr lang="ko-KR" altLang="en-US" b="0" dirty="0">
                <a:hlinkClick r:id="rId9" tooltip="크로스 플랫폼"/>
              </a:rPr>
              <a:t>크로스 플랫폼</a:t>
            </a:r>
            <a:r>
              <a:rPr lang="ko-KR" altLang="en-US" b="0" dirty="0"/>
              <a:t>이며 </a:t>
            </a:r>
            <a:r>
              <a:rPr lang="ko-KR" altLang="en-US" b="0" dirty="0">
                <a:hlinkClick r:id="rId10" tooltip="오픈소스"/>
              </a:rPr>
              <a:t>오픈소스</a:t>
            </a:r>
            <a:r>
              <a:rPr lang="ko-KR" altLang="en-US" b="0" dirty="0"/>
              <a:t> </a:t>
            </a:r>
            <a:r>
              <a:rPr lang="en-US" altLang="ko-KR" b="0" dirty="0">
                <a:hlinkClick r:id="rId11" tooltip="BSD 허가서"/>
              </a:rPr>
              <a:t>BSD </a:t>
            </a:r>
            <a:r>
              <a:rPr lang="ko-KR" altLang="en-US" b="0" dirty="0">
                <a:hlinkClick r:id="rId11" tooltip="BSD 허가서"/>
              </a:rPr>
              <a:t>허가서</a:t>
            </a:r>
            <a:r>
              <a:rPr lang="ko-KR" altLang="en-US" b="0" dirty="0"/>
              <a:t> 하에서 무료로 사용할 수 있다</a:t>
            </a:r>
            <a:r>
              <a:rPr lang="en-US" altLang="ko-KR" b="0" dirty="0"/>
              <a:t>. </a:t>
            </a:r>
            <a:r>
              <a:rPr lang="en-US" altLang="ko-KR" b="0" dirty="0" err="1"/>
              <a:t>OpenCV</a:t>
            </a:r>
            <a:r>
              <a:rPr lang="ko-KR" altLang="en-US" b="0" dirty="0"/>
              <a:t>는 </a:t>
            </a:r>
            <a:r>
              <a:rPr lang="en-US" altLang="ko-KR" b="0" dirty="0" err="1">
                <a:hlinkClick r:id="rId12" tooltip="TensorFlow"/>
              </a:rPr>
              <a:t>TensorFlow</a:t>
            </a:r>
            <a:r>
              <a:rPr lang="ko-KR" altLang="en-US" b="0" dirty="0"/>
              <a:t> </a:t>
            </a:r>
            <a:r>
              <a:rPr lang="en-US" altLang="ko-KR" b="0" dirty="0"/>
              <a:t>, </a:t>
            </a:r>
            <a:r>
              <a:rPr lang="en-US" altLang="ko-KR" b="0" dirty="0">
                <a:hlinkClick r:id="rId13" tooltip="Torch"/>
              </a:rPr>
              <a:t>Torch</a:t>
            </a:r>
            <a:r>
              <a:rPr lang="ko-KR" altLang="en-US" b="0" dirty="0"/>
              <a:t> </a:t>
            </a:r>
            <a:r>
              <a:rPr lang="en-US" altLang="ko-KR" b="0" dirty="0"/>
              <a:t>/ </a:t>
            </a:r>
            <a:r>
              <a:rPr lang="en-US" altLang="ko-KR" b="0" dirty="0" err="1">
                <a:hlinkClick r:id="rId14" tooltip="PyTorch"/>
              </a:rPr>
              <a:t>PyTorch</a:t>
            </a:r>
            <a:r>
              <a:rPr lang="ko-KR" altLang="en-US" b="0" dirty="0"/>
              <a:t> 및 </a:t>
            </a:r>
            <a:r>
              <a:rPr lang="en-US" altLang="ko-KR" b="0" dirty="0" err="1">
                <a:hlinkClick r:id="rId15" tooltip="Caffe (없는 문서)"/>
              </a:rPr>
              <a:t>Caffe</a:t>
            </a:r>
            <a:r>
              <a:rPr lang="ko-KR" altLang="en-US" b="0" dirty="0"/>
              <a:t>의 </a:t>
            </a:r>
            <a:r>
              <a:rPr lang="ko-KR" altLang="en-US" b="0" dirty="0" err="1">
                <a:hlinkClick r:id="rId16" tooltip="딥러닝"/>
              </a:rPr>
              <a:t>딥러닝</a:t>
            </a:r>
            <a:r>
              <a:rPr lang="ko-KR" altLang="en-US" b="0" dirty="0"/>
              <a:t> </a:t>
            </a:r>
            <a:r>
              <a:rPr lang="ko-KR" altLang="en-US" b="0" dirty="0">
                <a:hlinkClick r:id="rId17" tooltip="프레임워크"/>
              </a:rPr>
              <a:t>프레임워크</a:t>
            </a:r>
            <a:r>
              <a:rPr lang="ko-KR" altLang="en-US" b="0" dirty="0"/>
              <a:t>를 지원한다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94349" y="460904"/>
            <a:ext cx="6397651" cy="457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974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OpenCV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r>
              <a:rPr lang="en-US" altLang="ko-KR" dirty="0" smtClean="0"/>
              <a:t>1 – </a:t>
            </a:r>
            <a:r>
              <a:rPr lang="ko-KR" altLang="en-US" dirty="0" err="1" smtClean="0"/>
              <a:t>에러남</a:t>
            </a:r>
            <a:r>
              <a:rPr lang="en-US" altLang="ko-KR" dirty="0" smtClean="0"/>
              <a:t>?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76200" y="460904"/>
            <a:ext cx="12002590" cy="6305656"/>
          </a:xfrm>
        </p:spPr>
        <p:txBody>
          <a:bodyPr/>
          <a:lstStyle/>
          <a:p>
            <a:r>
              <a:rPr lang="en-US" altLang="ko-KR" dirty="0">
                <a:hlinkClick r:id="rId2"/>
              </a:rPr>
              <a:t>https://www.alatortsev.com/installing-opencv-4-0-on-raspberry-pi-3-b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  <a:p>
            <a:r>
              <a:rPr lang="en-US" altLang="ko-KR" dirty="0"/>
              <a:t>Step 1: make sure your OS is current.</a:t>
            </a:r>
            <a:r>
              <a:rPr lang="en-US" altLang="ko-KR" b="0" dirty="0"/>
              <a:t> (&lt; 5min</a:t>
            </a:r>
            <a:r>
              <a:rPr lang="en-US" altLang="ko-KR" b="0" dirty="0" smtClean="0"/>
              <a:t>)</a:t>
            </a:r>
          </a:p>
          <a:p>
            <a:endParaRPr lang="en-US" altLang="ko-KR" b="0" dirty="0"/>
          </a:p>
          <a:p>
            <a:endParaRPr lang="en-US" altLang="ko-KR" b="0" dirty="0" smtClean="0"/>
          </a:p>
          <a:p>
            <a:r>
              <a:rPr lang="en-US" altLang="ko-KR" dirty="0"/>
              <a:t>Step 2: configure SSH and utilities</a:t>
            </a:r>
            <a:r>
              <a:rPr lang="en-US" altLang="ko-KR" b="0" dirty="0"/>
              <a:t> (&lt; 2min</a:t>
            </a:r>
            <a:r>
              <a:rPr lang="en-US" altLang="ko-KR" b="0" dirty="0" smtClean="0"/>
              <a:t>)</a:t>
            </a:r>
          </a:p>
          <a:p>
            <a:endParaRPr lang="en-US" altLang="ko-KR" b="0" dirty="0"/>
          </a:p>
          <a:p>
            <a:endParaRPr lang="en-US" altLang="ko-KR" b="0" dirty="0" smtClean="0"/>
          </a:p>
          <a:p>
            <a:r>
              <a:rPr lang="en-US" altLang="ko-KR" dirty="0"/>
              <a:t>Step 3: configure swap and GPU memory allocation</a:t>
            </a:r>
            <a:r>
              <a:rPr lang="en-US" altLang="ko-KR" b="0" dirty="0"/>
              <a:t> </a:t>
            </a:r>
            <a:endParaRPr lang="en-US" altLang="ko-KR" b="0" dirty="0" smtClean="0"/>
          </a:p>
          <a:p>
            <a:pPr marL="0" indent="0">
              <a:buNone/>
            </a:pPr>
            <a:r>
              <a:rPr lang="en-US" altLang="ko-KR" b="0" dirty="0"/>
              <a:t> </a:t>
            </a:r>
            <a:r>
              <a:rPr lang="en-US" altLang="ko-KR" b="0" dirty="0" smtClean="0"/>
              <a:t>   (&lt; </a:t>
            </a:r>
            <a:r>
              <a:rPr lang="en-US" altLang="ko-KR" b="0" dirty="0"/>
              <a:t>2min</a:t>
            </a:r>
            <a:r>
              <a:rPr lang="en-US" altLang="ko-KR" b="0" dirty="0" smtClean="0"/>
              <a:t>)</a:t>
            </a:r>
          </a:p>
          <a:p>
            <a:pPr lvl="1"/>
            <a:r>
              <a:rPr lang="en-US" altLang="ko-KR" b="0" dirty="0"/>
              <a:t>First, we're going to change </a:t>
            </a:r>
            <a:r>
              <a:rPr lang="en-US" altLang="ko-KR" b="0" dirty="0" err="1"/>
              <a:t>swapfile</a:t>
            </a:r>
            <a:r>
              <a:rPr lang="en-US" altLang="ko-KR" b="0" dirty="0"/>
              <a:t> settings</a:t>
            </a:r>
            <a:r>
              <a:rPr lang="en-US" altLang="ko-KR" b="0" dirty="0" smtClean="0"/>
              <a:t>:</a:t>
            </a:r>
          </a:p>
          <a:p>
            <a:pPr lvl="1"/>
            <a:endParaRPr lang="en-US" altLang="ko-KR" b="0" dirty="0" smtClean="0"/>
          </a:p>
          <a:p>
            <a:pPr lvl="1"/>
            <a:endParaRPr lang="en-US" altLang="ko-KR" b="0" dirty="0" smtClean="0"/>
          </a:p>
          <a:p>
            <a:pPr lvl="1"/>
            <a:r>
              <a:rPr lang="en-US" altLang="ko-KR" b="0" dirty="0" smtClean="0"/>
              <a:t>uncommented </a:t>
            </a:r>
            <a:r>
              <a:rPr lang="en-US" altLang="ko-KR" b="0" dirty="0"/>
              <a:t>CONF_SWAPFACTOR </a:t>
            </a:r>
            <a:endParaRPr lang="en-US" altLang="ko-KR" b="0" dirty="0" smtClean="0"/>
          </a:p>
          <a:p>
            <a:pPr marL="457200" lvl="1" indent="0">
              <a:buNone/>
            </a:pPr>
            <a:r>
              <a:rPr lang="en-US" altLang="ko-KR" b="0" dirty="0"/>
              <a:t> </a:t>
            </a:r>
            <a:r>
              <a:rPr lang="en-US" altLang="ko-KR" b="0" dirty="0" smtClean="0"/>
              <a:t>  (</a:t>
            </a:r>
            <a:r>
              <a:rPr lang="en-US" altLang="ko-KR" b="0" dirty="0"/>
              <a:t>and set it to 2 times RAM size</a:t>
            </a:r>
            <a:r>
              <a:rPr lang="en-US" altLang="ko-KR" b="0" dirty="0" smtClean="0"/>
              <a:t>),</a:t>
            </a:r>
          </a:p>
          <a:p>
            <a:pPr marL="457200" lvl="1" indent="0">
              <a:buNone/>
            </a:pPr>
            <a:r>
              <a:rPr lang="en-US" altLang="ko-KR" b="0" dirty="0"/>
              <a:t> </a:t>
            </a:r>
            <a:r>
              <a:rPr lang="en-US" altLang="ko-KR" b="0" dirty="0" smtClean="0"/>
              <a:t>  </a:t>
            </a:r>
            <a:r>
              <a:rPr lang="en-US" altLang="ko-KR" b="0" dirty="0"/>
              <a:t>and commented out the others</a:t>
            </a:r>
            <a:r>
              <a:rPr lang="en-US" altLang="ko-KR" b="0" dirty="0" smtClean="0"/>
              <a:t>:  </a:t>
            </a:r>
          </a:p>
          <a:p>
            <a:endParaRPr lang="en-US" altLang="ko-KR" b="0" dirty="0"/>
          </a:p>
          <a:p>
            <a:pPr lvl="1"/>
            <a:r>
              <a:rPr lang="en-US" altLang="ko-KR" b="0" dirty="0" smtClean="0"/>
              <a:t>ctrl + o</a:t>
            </a:r>
          </a:p>
          <a:p>
            <a:pPr lvl="1"/>
            <a:r>
              <a:rPr lang="en-US" altLang="ko-KR" b="0" dirty="0" smtClean="0"/>
              <a:t>ctrl + x 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5" y="1152524"/>
            <a:ext cx="2876550" cy="6191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5320" y="1214436"/>
            <a:ext cx="2257425" cy="533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775" y="2218355"/>
            <a:ext cx="2695575" cy="5810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975" y="3851857"/>
            <a:ext cx="2800350" cy="3238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4376" y="2636792"/>
            <a:ext cx="6391275" cy="379095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624376" y="4295775"/>
            <a:ext cx="1624149" cy="2952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59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r>
              <a:rPr lang="en-US" altLang="ko-KR" dirty="0" smtClean="0"/>
              <a:t>1(</a:t>
            </a:r>
            <a:r>
              <a:rPr lang="ko-KR" altLang="en-US" dirty="0" smtClean="0"/>
              <a:t>계속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b="0" dirty="0"/>
              <a:t>For these changes to take effect, you will need to stop and start the service that manages the </a:t>
            </a:r>
            <a:r>
              <a:rPr lang="en-US" altLang="ko-KR" b="0" dirty="0" err="1"/>
              <a:t>swapfile</a:t>
            </a:r>
            <a:r>
              <a:rPr lang="en-US" altLang="ko-KR" b="0" dirty="0" smtClean="0"/>
              <a:t>:</a:t>
            </a:r>
          </a:p>
          <a:p>
            <a:pPr lvl="1"/>
            <a:endParaRPr lang="en-US" altLang="ko-KR" b="0" dirty="0"/>
          </a:p>
          <a:p>
            <a:pPr lvl="1"/>
            <a:endParaRPr lang="en-US" altLang="ko-KR" b="0" dirty="0" smtClean="0"/>
          </a:p>
          <a:p>
            <a:pPr lvl="1"/>
            <a:endParaRPr lang="en-US" altLang="ko-KR" b="0" dirty="0"/>
          </a:p>
          <a:p>
            <a:pPr lvl="1"/>
            <a:r>
              <a:rPr lang="en-US" altLang="ko-KR" b="0" dirty="0"/>
              <a:t> verify new </a:t>
            </a:r>
            <a:r>
              <a:rPr lang="en-US" altLang="ko-KR" b="0" dirty="0" err="1"/>
              <a:t>swapfile</a:t>
            </a:r>
            <a:r>
              <a:rPr lang="en-US" altLang="ko-KR" b="0" dirty="0"/>
              <a:t> settings</a:t>
            </a:r>
            <a:r>
              <a:rPr lang="en-US" altLang="ko-KR" b="0" dirty="0" smtClean="0"/>
              <a:t>: </a:t>
            </a:r>
          </a:p>
          <a:p>
            <a:pPr lvl="1"/>
            <a:endParaRPr lang="en-US" altLang="ko-KR" b="0" dirty="0"/>
          </a:p>
          <a:p>
            <a:pPr lvl="1"/>
            <a:endParaRPr lang="en-US" altLang="ko-KR" b="0" dirty="0" smtClean="0"/>
          </a:p>
          <a:p>
            <a:pPr lvl="1"/>
            <a:endParaRPr lang="en-US" altLang="ko-KR" b="0" dirty="0"/>
          </a:p>
          <a:p>
            <a:pPr lvl="1"/>
            <a:endParaRPr lang="en-US" altLang="ko-KR" b="0" dirty="0" smtClean="0"/>
          </a:p>
          <a:p>
            <a:pPr lvl="1"/>
            <a:endParaRPr lang="en-US" altLang="ko-KR" b="0" dirty="0"/>
          </a:p>
          <a:p>
            <a:pPr lvl="1"/>
            <a:r>
              <a:rPr lang="en-US" altLang="ko-KR" b="0" dirty="0"/>
              <a:t>adjust GPU memory</a:t>
            </a:r>
            <a:r>
              <a:rPr lang="en-US" altLang="ko-KR" b="0" dirty="0" smtClean="0"/>
              <a:t>:</a:t>
            </a:r>
          </a:p>
          <a:p>
            <a:pPr lvl="1"/>
            <a:r>
              <a:rPr lang="en-US" altLang="ko-KR" b="0" dirty="0"/>
              <a:t>If there's a "</a:t>
            </a:r>
            <a:r>
              <a:rPr lang="en-US" altLang="ko-KR" b="0" dirty="0" err="1"/>
              <a:t>gpu_mem</a:t>
            </a:r>
            <a:r>
              <a:rPr lang="en-US" altLang="ko-KR" b="0" dirty="0"/>
              <a:t>" setting there, change it to 128</a:t>
            </a:r>
            <a:r>
              <a:rPr lang="en-US" altLang="ko-KR" b="0" dirty="0" smtClean="0"/>
              <a:t>,</a:t>
            </a:r>
          </a:p>
          <a:p>
            <a:pPr marL="457200" lvl="1" indent="0">
              <a:buNone/>
            </a:pPr>
            <a:r>
              <a:rPr lang="en-US" altLang="ko-KR" b="0" dirty="0"/>
              <a:t> </a:t>
            </a:r>
            <a:r>
              <a:rPr lang="en-US" altLang="ko-KR" b="0" dirty="0" smtClean="0"/>
              <a:t>  otherwise </a:t>
            </a:r>
            <a:r>
              <a:rPr lang="en-US" altLang="ko-KR" b="0" dirty="0"/>
              <a:t>add this line at the end</a:t>
            </a:r>
            <a:r>
              <a:rPr lang="en-US" altLang="ko-KR" b="0" dirty="0" smtClean="0"/>
              <a:t>: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87" y="781050"/>
            <a:ext cx="3590925" cy="533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1482196"/>
            <a:ext cx="819150" cy="3048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200" y="1832610"/>
            <a:ext cx="9451250" cy="110109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9850" y="3015827"/>
            <a:ext cx="2647950" cy="2857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5361" y="3568821"/>
            <a:ext cx="1219200" cy="3048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6347" y="2997624"/>
            <a:ext cx="6362700" cy="3810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596347" y="5788751"/>
            <a:ext cx="1004478" cy="1834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253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r>
              <a:rPr lang="en-US" altLang="ko-KR" dirty="0"/>
              <a:t>1(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Step </a:t>
            </a:r>
            <a:r>
              <a:rPr lang="en-US" altLang="ko-KR" dirty="0"/>
              <a:t>4: install dependencies</a:t>
            </a:r>
            <a:r>
              <a:rPr lang="en-US" altLang="ko-KR" b="0" dirty="0"/>
              <a:t> (&lt; 10min)</a:t>
            </a:r>
            <a:r>
              <a:rPr lang="en-US" altLang="ko-KR" b="0" dirty="0" smtClean="0"/>
              <a:t> </a:t>
            </a:r>
          </a:p>
          <a:p>
            <a:endParaRPr lang="en-US" altLang="ko-KR" b="0" dirty="0"/>
          </a:p>
          <a:p>
            <a:r>
              <a:rPr lang="en-US" altLang="ko-KR" b="0" dirty="0" smtClean="0"/>
              <a:t> </a:t>
            </a:r>
          </a:p>
          <a:p>
            <a:endParaRPr lang="en-US" altLang="ko-KR" b="0" dirty="0"/>
          </a:p>
          <a:p>
            <a:endParaRPr lang="en-US" altLang="ko-KR" b="0" dirty="0" smtClean="0"/>
          </a:p>
          <a:p>
            <a:endParaRPr lang="en-US" altLang="ko-KR" b="0" dirty="0"/>
          </a:p>
          <a:p>
            <a:endParaRPr lang="en-US" altLang="ko-KR" b="0" dirty="0" smtClean="0"/>
          </a:p>
          <a:p>
            <a:endParaRPr lang="en-US" altLang="ko-KR" b="0" dirty="0"/>
          </a:p>
          <a:p>
            <a:r>
              <a:rPr lang="en-US" altLang="ko-KR" dirty="0"/>
              <a:t>Step 5: install Python 3 bindings</a:t>
            </a:r>
            <a:r>
              <a:rPr lang="en-US" altLang="ko-KR" b="0" dirty="0"/>
              <a:t> (&lt; </a:t>
            </a:r>
            <a:r>
              <a:rPr lang="en-US" altLang="ko-KR" b="0" dirty="0" smtClean="0"/>
              <a:t>2min)</a:t>
            </a:r>
          </a:p>
          <a:p>
            <a:endParaRPr lang="en-US" altLang="ko-KR" b="0" dirty="0"/>
          </a:p>
          <a:p>
            <a:endParaRPr lang="en-US" altLang="ko-KR" b="0" dirty="0" smtClean="0"/>
          </a:p>
          <a:p>
            <a:endParaRPr lang="en-US" altLang="ko-KR" b="0" dirty="0"/>
          </a:p>
          <a:p>
            <a:r>
              <a:rPr lang="en-US" altLang="ko-KR" dirty="0" smtClean="0"/>
              <a:t>Step </a:t>
            </a:r>
            <a:r>
              <a:rPr lang="en-US" altLang="ko-KR" dirty="0"/>
              <a:t>6 (OPTIONAL): install pip3</a:t>
            </a:r>
            <a:r>
              <a:rPr lang="en-US" altLang="ko-KR" b="0" dirty="0"/>
              <a:t> (&lt; 2min)</a:t>
            </a:r>
          </a:p>
          <a:p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" y="960965"/>
            <a:ext cx="9040948" cy="182985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3646116"/>
            <a:ext cx="4361365" cy="46868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5" y="5065816"/>
            <a:ext cx="4304461" cy="37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23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r>
              <a:rPr lang="en-US" altLang="ko-KR" dirty="0"/>
              <a:t>1(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76199" y="460904"/>
            <a:ext cx="12002590" cy="6397096"/>
          </a:xfrm>
        </p:spPr>
        <p:txBody>
          <a:bodyPr/>
          <a:lstStyle/>
          <a:p>
            <a:r>
              <a:rPr lang="en-US" altLang="ko-KR" dirty="0"/>
              <a:t>Step 7: get the latest (4.0) </a:t>
            </a:r>
            <a:r>
              <a:rPr lang="en-US" altLang="ko-KR" dirty="0" err="1"/>
              <a:t>OpenCV</a:t>
            </a:r>
            <a:r>
              <a:rPr lang="en-US" altLang="ko-KR" dirty="0"/>
              <a:t> source code</a:t>
            </a:r>
            <a:r>
              <a:rPr lang="en-US" altLang="ko-KR" b="0" dirty="0"/>
              <a:t> (&lt; 5min</a:t>
            </a:r>
            <a:r>
              <a:rPr lang="en-US" altLang="ko-KR" b="0" dirty="0" smtClean="0"/>
              <a:t>)</a:t>
            </a:r>
            <a:endParaRPr lang="en-US" altLang="ko-KR" b="0" dirty="0"/>
          </a:p>
          <a:p>
            <a:endParaRPr lang="en-US" altLang="ko-KR" b="0" dirty="0" smtClean="0"/>
          </a:p>
          <a:p>
            <a:endParaRPr lang="en-US" altLang="ko-KR" b="0" dirty="0"/>
          </a:p>
          <a:p>
            <a:endParaRPr lang="en-US" altLang="ko-KR" b="0" dirty="0" smtClean="0"/>
          </a:p>
          <a:p>
            <a:endParaRPr lang="en-US" altLang="ko-KR" b="0" dirty="0"/>
          </a:p>
          <a:p>
            <a:endParaRPr lang="en-US" altLang="ko-KR" b="0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smtClean="0"/>
              <a:t>Step </a:t>
            </a:r>
            <a:r>
              <a:rPr lang="en-US" altLang="ko-KR" dirty="0"/>
              <a:t>8: install </a:t>
            </a:r>
            <a:r>
              <a:rPr lang="en-US" altLang="ko-KR" dirty="0" err="1"/>
              <a:t>Numpy</a:t>
            </a:r>
            <a:r>
              <a:rPr lang="en-US" altLang="ko-KR" dirty="0"/>
              <a:t> and </a:t>
            </a:r>
            <a:r>
              <a:rPr lang="en-US" altLang="ko-KR" dirty="0" err="1"/>
              <a:t>Scipy</a:t>
            </a:r>
            <a:r>
              <a:rPr lang="en-US" altLang="ko-KR" b="0" dirty="0"/>
              <a:t> (&lt; 3min</a:t>
            </a:r>
            <a:r>
              <a:rPr lang="en-US" altLang="ko-KR" b="0" dirty="0" smtClean="0"/>
              <a:t>)</a:t>
            </a:r>
          </a:p>
          <a:p>
            <a:endParaRPr lang="en-US" altLang="ko-KR" b="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49" y="767662"/>
            <a:ext cx="7943850" cy="17811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47" y="6095128"/>
            <a:ext cx="2847975" cy="2857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3862" y="2307445"/>
            <a:ext cx="4752975" cy="333375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943599" y="4538160"/>
            <a:ext cx="1581150" cy="3305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439150" y="866775"/>
            <a:ext cx="281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wget</a:t>
            </a:r>
            <a:r>
              <a:rPr lang="en-US" altLang="ko-KR" dirty="0" smtClean="0"/>
              <a:t> –O(</a:t>
            </a:r>
            <a:r>
              <a:rPr lang="ko-KR" altLang="en-US" dirty="0" smtClean="0"/>
              <a:t>주의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대문자임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13101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r>
              <a:rPr lang="en-US" altLang="ko-KR" dirty="0"/>
              <a:t>1(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044" y="731837"/>
            <a:ext cx="8134350" cy="5619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" y="1614487"/>
            <a:ext cx="88773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929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r>
              <a:rPr lang="en-US" altLang="ko-KR" dirty="0"/>
              <a:t>1(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2400" y="474654"/>
            <a:ext cx="3864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Step 9: compile </a:t>
            </a:r>
            <a:r>
              <a:rPr lang="en-US" altLang="ko-KR" dirty="0" err="1"/>
              <a:t>OpenCV</a:t>
            </a:r>
            <a:r>
              <a:rPr lang="en-US" altLang="ko-KR" dirty="0"/>
              <a:t> (&lt; </a:t>
            </a:r>
            <a:r>
              <a:rPr lang="en-US" altLang="ko-KR" dirty="0" smtClean="0"/>
              <a:t>10min)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046916"/>
            <a:ext cx="8798677" cy="47157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275" y="3395899"/>
            <a:ext cx="6181725" cy="33585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62938" y="737704"/>
            <a:ext cx="25122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명령은 한 라인 입력 후</a:t>
            </a:r>
            <a:endParaRPr lang="en-US" altLang="ko-KR" sz="1400" dirty="0" smtClean="0"/>
          </a:p>
          <a:p>
            <a:r>
              <a:rPr lang="en-US" altLang="ko-KR" sz="1400" dirty="0" smtClean="0"/>
              <a:t>enter</a:t>
            </a:r>
            <a:r>
              <a:rPr lang="ko-KR" altLang="en-US" sz="1400" dirty="0" smtClean="0"/>
              <a:t>키를 치고 </a:t>
            </a:r>
            <a:endParaRPr lang="en-US" altLang="ko-KR" sz="1400" dirty="0" smtClean="0"/>
          </a:p>
          <a:p>
            <a:r>
              <a:rPr lang="ko-KR" altLang="en-US" sz="1400" dirty="0" smtClean="0"/>
              <a:t>다음 라인을 입력하면 된다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58774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cpenCv</a:t>
            </a:r>
            <a:r>
              <a:rPr lang="ko-KR" altLang="en-US" dirty="0" smtClean="0"/>
              <a:t>에서 카메라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모듈에 접근 허용하기 </a:t>
            </a:r>
            <a:endParaRPr lang="ko-KR" altLang="en-US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939" y="528881"/>
            <a:ext cx="6076950" cy="372427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6200" y="3200402"/>
            <a:ext cx="3179214" cy="3604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6200" y="3719146"/>
            <a:ext cx="3642946" cy="3341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917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r>
              <a:rPr lang="en-US" altLang="ko-KR" dirty="0"/>
              <a:t>1(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Step 10: build </a:t>
            </a:r>
            <a:r>
              <a:rPr lang="en-US" altLang="ko-KR" dirty="0" err="1"/>
              <a:t>OpenCV</a:t>
            </a:r>
            <a:r>
              <a:rPr lang="en-US" altLang="ko-KR" b="0" dirty="0"/>
              <a:t> (100-120min</a:t>
            </a:r>
            <a:r>
              <a:rPr lang="en-US" altLang="ko-KR" b="0" dirty="0" smtClean="0"/>
              <a:t>)</a:t>
            </a:r>
          </a:p>
          <a:p>
            <a:pPr fontAlgn="base"/>
            <a:r>
              <a:rPr lang="en-US" altLang="ko-KR" b="0" i="1" dirty="0"/>
              <a:t>Warning: this step will take a long time. Took almost 2 hours on my device. Also, your Raspberry Pi will overheat without proper cooling.</a:t>
            </a:r>
            <a:endParaRPr lang="en-US" altLang="ko-KR" b="0" dirty="0"/>
          </a:p>
          <a:p>
            <a:pPr fontAlgn="base"/>
            <a:r>
              <a:rPr lang="en-US" altLang="ko-KR" b="0" dirty="0"/>
              <a:t>This will work faster if you use all four CPU cores</a:t>
            </a:r>
            <a:r>
              <a:rPr lang="en-US" altLang="ko-KR" b="0" dirty="0" smtClean="0"/>
              <a:t>:</a:t>
            </a:r>
          </a:p>
          <a:p>
            <a:pPr fontAlgn="base"/>
            <a:r>
              <a:rPr lang="en-US" altLang="ko-KR" b="0" dirty="0"/>
              <a:t>Once </a:t>
            </a:r>
            <a:r>
              <a:rPr lang="en-US" altLang="ko-KR" b="0" dirty="0" err="1"/>
              <a:t>OpenCV</a:t>
            </a:r>
            <a:r>
              <a:rPr lang="en-US" altLang="ko-KR" b="0" dirty="0"/>
              <a:t> builds successfully, continue the installation</a:t>
            </a:r>
            <a:r>
              <a:rPr lang="en-US" altLang="ko-KR" b="0" dirty="0" smtClean="0"/>
              <a:t>: </a:t>
            </a:r>
          </a:p>
          <a:p>
            <a:pPr fontAlgn="base"/>
            <a:endParaRPr lang="en-US" altLang="ko-KR" b="0" dirty="0"/>
          </a:p>
          <a:p>
            <a:pPr fontAlgn="base"/>
            <a:endParaRPr lang="en-US" altLang="ko-KR" b="0" dirty="0" smtClean="0"/>
          </a:p>
          <a:p>
            <a:pPr fontAlgn="base"/>
            <a:endParaRPr lang="en-US" altLang="ko-KR" b="0" dirty="0"/>
          </a:p>
          <a:p>
            <a:pPr fontAlgn="base"/>
            <a:r>
              <a:rPr lang="en-US" altLang="ko-KR" b="0" dirty="0"/>
              <a:t>then reboot the system - and you should be good to go</a:t>
            </a:r>
            <a:r>
              <a:rPr lang="en-US" altLang="ko-KR" b="0" dirty="0" smtClean="0"/>
              <a:t>!</a:t>
            </a:r>
          </a:p>
          <a:p>
            <a:pPr fontAlgn="base"/>
            <a:endParaRPr lang="en-US" altLang="ko-KR" b="0" dirty="0"/>
          </a:p>
          <a:p>
            <a:pPr fontAlgn="base"/>
            <a:r>
              <a:rPr lang="en-US" altLang="ko-KR" dirty="0"/>
              <a:t>(OPTIONAL): if you get "No module named cv2" in Python</a:t>
            </a:r>
            <a:r>
              <a:rPr lang="en-US" altLang="ko-KR" b="0" dirty="0"/>
              <a:t> (2 min)</a:t>
            </a:r>
          </a:p>
          <a:p>
            <a:pPr fontAlgn="base"/>
            <a:r>
              <a:rPr lang="en-US" altLang="ko-KR" b="0" dirty="0"/>
              <a:t>Copy the cv2 library (or create a </a:t>
            </a:r>
            <a:r>
              <a:rPr lang="en-US" altLang="ko-KR" b="0" dirty="0" err="1"/>
              <a:t>symlink</a:t>
            </a:r>
            <a:r>
              <a:rPr lang="en-US" altLang="ko-KR" b="0" dirty="0"/>
              <a:t>) to /</a:t>
            </a:r>
            <a:r>
              <a:rPr lang="en-US" altLang="ko-KR" b="0" dirty="0" err="1"/>
              <a:t>usr</a:t>
            </a:r>
            <a:r>
              <a:rPr lang="en-US" altLang="ko-KR" b="0" dirty="0"/>
              <a:t>/local/lib/python3.5/</a:t>
            </a:r>
            <a:r>
              <a:rPr lang="en-US" altLang="ko-KR" b="0" dirty="0" err="1"/>
              <a:t>dist</a:t>
            </a:r>
            <a:r>
              <a:rPr lang="en-US" altLang="ko-KR" b="0" dirty="0"/>
              <a:t>-packages:</a:t>
            </a:r>
          </a:p>
          <a:p>
            <a:pPr fontAlgn="base"/>
            <a:r>
              <a:rPr lang="en-US" altLang="ko-KR" b="0" dirty="0" smtClean="0"/>
              <a:t> </a:t>
            </a:r>
            <a:endParaRPr lang="en-US" altLang="ko-KR" b="0" dirty="0"/>
          </a:p>
          <a:p>
            <a:pPr lvl="1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0" y="1338262"/>
            <a:ext cx="1028700" cy="3143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2" y="2124075"/>
            <a:ext cx="2066925" cy="8191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012" y="3162300"/>
            <a:ext cx="1152525" cy="2667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337" y="4610100"/>
            <a:ext cx="82391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000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 smtClean="0"/>
              <a:t>설치</a:t>
            </a:r>
            <a:r>
              <a:rPr lang="en-US" altLang="ko-KR" dirty="0" smtClean="0"/>
              <a:t>2 -build </a:t>
            </a:r>
            <a:r>
              <a:rPr lang="ko-KR" altLang="en-US" dirty="0" smtClean="0"/>
              <a:t>하지</a:t>
            </a:r>
            <a:r>
              <a:rPr lang="en-US" altLang="ko-KR" dirty="0" smtClean="0"/>
              <a:t> </a:t>
            </a:r>
            <a:r>
              <a:rPr lang="ko-KR" altLang="en-US" dirty="0" smtClean="0"/>
              <a:t>않고 설치하는 방법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16776"/>
            <a:ext cx="6934200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775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r>
              <a:rPr lang="en-US" altLang="ko-KR" dirty="0"/>
              <a:t>2 -build </a:t>
            </a:r>
            <a:r>
              <a:rPr lang="ko-KR" altLang="en-US" dirty="0"/>
              <a:t>하지</a:t>
            </a:r>
            <a:r>
              <a:rPr lang="en-US" altLang="ko-KR" dirty="0"/>
              <a:t> </a:t>
            </a:r>
            <a:r>
              <a:rPr lang="ko-KR" altLang="en-US" dirty="0"/>
              <a:t>않고 설치하는 방법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538162"/>
            <a:ext cx="6484422" cy="30813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3855737"/>
            <a:ext cx="6322781" cy="70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4050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 smtClean="0"/>
              <a:t>설치</a:t>
            </a:r>
            <a:r>
              <a:rPr lang="en-US" altLang="ko-KR" dirty="0"/>
              <a:t> </a:t>
            </a:r>
            <a:r>
              <a:rPr lang="en-US" altLang="ko-KR" dirty="0" smtClean="0"/>
              <a:t>3 - </a:t>
            </a:r>
            <a:r>
              <a:rPr lang="ko-KR" altLang="en-US" dirty="0" smtClean="0"/>
              <a:t>미리</a:t>
            </a:r>
            <a:r>
              <a:rPr lang="en-US" altLang="ko-KR" dirty="0" smtClean="0"/>
              <a:t> make</a:t>
            </a:r>
            <a:r>
              <a:rPr lang="ko-KR" altLang="en-US" dirty="0" smtClean="0"/>
              <a:t>한 파일들 인스톨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권장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1282" y="948690"/>
            <a:ext cx="945226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ko-KR" dirty="0" err="1">
                <a:solidFill>
                  <a:srgbClr val="464646"/>
                </a:solidFill>
              </a:rPr>
              <a:t>sudo</a:t>
            </a:r>
            <a:r>
              <a:rPr lang="ko-KR" altLang="ko-KR" dirty="0">
                <a:solidFill>
                  <a:srgbClr val="464646"/>
                </a:solidFill>
              </a:rPr>
              <a:t> </a:t>
            </a:r>
            <a:r>
              <a:rPr lang="ko-KR" altLang="ko-KR" dirty="0" err="1">
                <a:solidFill>
                  <a:srgbClr val="464646"/>
                </a:solidFill>
              </a:rPr>
              <a:t>apt</a:t>
            </a:r>
            <a:r>
              <a:rPr lang="ko-KR" altLang="ko-KR" dirty="0" err="1">
                <a:solidFill>
                  <a:srgbClr val="666666"/>
                </a:solidFill>
              </a:rPr>
              <a:t>-</a:t>
            </a:r>
            <a:r>
              <a:rPr lang="ko-KR" altLang="ko-KR" dirty="0" err="1">
                <a:solidFill>
                  <a:srgbClr val="464646"/>
                </a:solidFill>
              </a:rPr>
              <a:t>get</a:t>
            </a:r>
            <a:r>
              <a:rPr lang="ko-KR" altLang="ko-KR" dirty="0">
                <a:solidFill>
                  <a:srgbClr val="464646"/>
                </a:solidFill>
              </a:rPr>
              <a:t> </a:t>
            </a:r>
            <a:r>
              <a:rPr lang="ko-KR" altLang="ko-KR" dirty="0" err="1">
                <a:solidFill>
                  <a:srgbClr val="464646"/>
                </a:solidFill>
              </a:rPr>
              <a:t>install</a:t>
            </a:r>
            <a:r>
              <a:rPr lang="ko-KR" altLang="ko-KR" dirty="0">
                <a:solidFill>
                  <a:srgbClr val="464646"/>
                </a:solidFill>
              </a:rPr>
              <a:t> </a:t>
            </a:r>
            <a:r>
              <a:rPr lang="ko-KR" altLang="ko-KR" dirty="0" err="1">
                <a:solidFill>
                  <a:srgbClr val="464646"/>
                </a:solidFill>
              </a:rPr>
              <a:t>build</a:t>
            </a:r>
            <a:r>
              <a:rPr lang="ko-KR" altLang="ko-KR" dirty="0" err="1">
                <a:solidFill>
                  <a:srgbClr val="666666"/>
                </a:solidFill>
              </a:rPr>
              <a:t>-</a:t>
            </a:r>
            <a:r>
              <a:rPr lang="ko-KR" altLang="ko-KR" dirty="0" err="1">
                <a:solidFill>
                  <a:srgbClr val="464646"/>
                </a:solidFill>
              </a:rPr>
              <a:t>essential</a:t>
            </a:r>
            <a:r>
              <a:rPr lang="ko-KR" altLang="ko-KR" dirty="0">
                <a:solidFill>
                  <a:srgbClr val="464646"/>
                </a:solidFill>
              </a:rPr>
              <a:t> </a:t>
            </a:r>
            <a:r>
              <a:rPr lang="ko-KR" altLang="ko-KR" dirty="0" err="1" smtClean="0">
                <a:solidFill>
                  <a:srgbClr val="464646"/>
                </a:solidFill>
              </a:rPr>
              <a:t>cmake</a:t>
            </a:r>
            <a:r>
              <a:rPr lang="ko-KR" altLang="ko-KR" dirty="0" smtClean="0">
                <a:solidFill>
                  <a:srgbClr val="464646"/>
                </a:solidFill>
              </a:rPr>
              <a:t> </a:t>
            </a:r>
            <a:r>
              <a:rPr lang="ko-KR" altLang="ko-KR" dirty="0" err="1">
                <a:solidFill>
                  <a:srgbClr val="464646"/>
                </a:solidFill>
              </a:rPr>
              <a:t>pkg</a:t>
            </a:r>
            <a:r>
              <a:rPr lang="ko-KR" altLang="ko-KR" dirty="0" err="1">
                <a:solidFill>
                  <a:srgbClr val="666666"/>
                </a:solidFill>
              </a:rPr>
              <a:t>-</a:t>
            </a:r>
            <a:r>
              <a:rPr lang="ko-KR" altLang="ko-KR" dirty="0" err="1">
                <a:solidFill>
                  <a:srgbClr val="464646"/>
                </a:solidFill>
              </a:rPr>
              <a:t>config</a:t>
            </a:r>
            <a:r>
              <a:rPr lang="ko-KR" altLang="ko-KR" dirty="0">
                <a:solidFill>
                  <a:srgbClr val="464646"/>
                </a:solidFill>
              </a:rPr>
              <a:t> </a:t>
            </a:r>
            <a:endParaRPr lang="en-US" altLang="ko-KR" dirty="0">
              <a:solidFill>
                <a:srgbClr val="464646"/>
              </a:solidFill>
            </a:endParaRPr>
          </a:p>
          <a:p>
            <a:pPr lvl="0">
              <a:lnSpc>
                <a:spcPct val="150000"/>
              </a:lnSpc>
            </a:pPr>
            <a:r>
              <a:rPr lang="ko-KR" altLang="ko-KR" dirty="0" err="1">
                <a:solidFill>
                  <a:srgbClr val="464646"/>
                </a:solidFill>
              </a:rPr>
              <a:t>sudo</a:t>
            </a:r>
            <a:r>
              <a:rPr lang="ko-KR" altLang="ko-KR" dirty="0">
                <a:solidFill>
                  <a:srgbClr val="464646"/>
                </a:solidFill>
              </a:rPr>
              <a:t> </a:t>
            </a:r>
            <a:r>
              <a:rPr lang="ko-KR" altLang="ko-KR" dirty="0" err="1">
                <a:solidFill>
                  <a:srgbClr val="464646"/>
                </a:solidFill>
              </a:rPr>
              <a:t>apt</a:t>
            </a:r>
            <a:r>
              <a:rPr lang="ko-KR" altLang="ko-KR" dirty="0" err="1">
                <a:solidFill>
                  <a:srgbClr val="666666"/>
                </a:solidFill>
              </a:rPr>
              <a:t>-</a:t>
            </a:r>
            <a:r>
              <a:rPr lang="ko-KR" altLang="ko-KR" dirty="0" err="1">
                <a:solidFill>
                  <a:srgbClr val="464646"/>
                </a:solidFill>
              </a:rPr>
              <a:t>get</a:t>
            </a:r>
            <a:r>
              <a:rPr lang="ko-KR" altLang="ko-KR" dirty="0">
                <a:solidFill>
                  <a:srgbClr val="464646"/>
                </a:solidFill>
              </a:rPr>
              <a:t> </a:t>
            </a:r>
            <a:r>
              <a:rPr lang="ko-KR" altLang="ko-KR" dirty="0" err="1">
                <a:solidFill>
                  <a:srgbClr val="464646"/>
                </a:solidFill>
              </a:rPr>
              <a:t>install</a:t>
            </a:r>
            <a:r>
              <a:rPr lang="ko-KR" altLang="ko-KR" dirty="0">
                <a:solidFill>
                  <a:srgbClr val="464646"/>
                </a:solidFill>
              </a:rPr>
              <a:t> </a:t>
            </a:r>
            <a:r>
              <a:rPr lang="ko-KR" altLang="ko-KR" dirty="0" err="1">
                <a:solidFill>
                  <a:srgbClr val="464646"/>
                </a:solidFill>
              </a:rPr>
              <a:t>libjpeg</a:t>
            </a:r>
            <a:r>
              <a:rPr lang="ko-KR" altLang="ko-KR" dirty="0" err="1">
                <a:solidFill>
                  <a:srgbClr val="666666"/>
                </a:solidFill>
              </a:rPr>
              <a:t>-</a:t>
            </a:r>
            <a:r>
              <a:rPr lang="ko-KR" altLang="ko-KR" dirty="0" err="1">
                <a:solidFill>
                  <a:srgbClr val="464646"/>
                </a:solidFill>
              </a:rPr>
              <a:t>dev</a:t>
            </a:r>
            <a:r>
              <a:rPr lang="ko-KR" altLang="ko-KR" dirty="0">
                <a:solidFill>
                  <a:srgbClr val="464646"/>
                </a:solidFill>
              </a:rPr>
              <a:t> libtiff5</a:t>
            </a:r>
            <a:r>
              <a:rPr lang="ko-KR" altLang="ko-KR" dirty="0">
                <a:solidFill>
                  <a:srgbClr val="666666"/>
                </a:solidFill>
              </a:rPr>
              <a:t>-</a:t>
            </a:r>
            <a:r>
              <a:rPr lang="ko-KR" altLang="ko-KR" dirty="0">
                <a:solidFill>
                  <a:srgbClr val="464646"/>
                </a:solidFill>
              </a:rPr>
              <a:t>dev </a:t>
            </a:r>
            <a:r>
              <a:rPr lang="ko-KR" altLang="ko-KR" dirty="0" err="1">
                <a:solidFill>
                  <a:srgbClr val="464646"/>
                </a:solidFill>
              </a:rPr>
              <a:t>libjasper</a:t>
            </a:r>
            <a:r>
              <a:rPr lang="ko-KR" altLang="ko-KR" dirty="0" err="1">
                <a:solidFill>
                  <a:srgbClr val="666666"/>
                </a:solidFill>
              </a:rPr>
              <a:t>-</a:t>
            </a:r>
            <a:r>
              <a:rPr lang="ko-KR" altLang="ko-KR" dirty="0" err="1">
                <a:solidFill>
                  <a:srgbClr val="464646"/>
                </a:solidFill>
              </a:rPr>
              <a:t>dev</a:t>
            </a:r>
            <a:r>
              <a:rPr lang="ko-KR" altLang="ko-KR" dirty="0">
                <a:solidFill>
                  <a:srgbClr val="464646"/>
                </a:solidFill>
              </a:rPr>
              <a:t> libpng12</a:t>
            </a:r>
            <a:r>
              <a:rPr lang="ko-KR" altLang="ko-KR" dirty="0">
                <a:solidFill>
                  <a:srgbClr val="666666"/>
                </a:solidFill>
              </a:rPr>
              <a:t>-</a:t>
            </a:r>
            <a:r>
              <a:rPr lang="ko-KR" altLang="ko-KR" dirty="0">
                <a:solidFill>
                  <a:srgbClr val="464646"/>
                </a:solidFill>
              </a:rPr>
              <a:t>dev </a:t>
            </a:r>
            <a:endParaRPr lang="en-US" altLang="ko-KR" dirty="0">
              <a:solidFill>
                <a:srgbClr val="464646"/>
              </a:solidFill>
            </a:endParaRPr>
          </a:p>
          <a:p>
            <a:pPr lvl="0">
              <a:lnSpc>
                <a:spcPct val="150000"/>
              </a:lnSpc>
            </a:pPr>
            <a:r>
              <a:rPr lang="ko-KR" altLang="ko-KR" dirty="0" err="1">
                <a:solidFill>
                  <a:srgbClr val="464646"/>
                </a:solidFill>
              </a:rPr>
              <a:t>sudo</a:t>
            </a:r>
            <a:r>
              <a:rPr lang="ko-KR" altLang="ko-KR" dirty="0">
                <a:solidFill>
                  <a:srgbClr val="464646"/>
                </a:solidFill>
              </a:rPr>
              <a:t> </a:t>
            </a:r>
            <a:r>
              <a:rPr lang="ko-KR" altLang="ko-KR" dirty="0" err="1">
                <a:solidFill>
                  <a:srgbClr val="464646"/>
                </a:solidFill>
              </a:rPr>
              <a:t>apt</a:t>
            </a:r>
            <a:r>
              <a:rPr lang="ko-KR" altLang="ko-KR" dirty="0" err="1">
                <a:solidFill>
                  <a:srgbClr val="666666"/>
                </a:solidFill>
              </a:rPr>
              <a:t>-</a:t>
            </a:r>
            <a:r>
              <a:rPr lang="ko-KR" altLang="ko-KR" dirty="0" err="1">
                <a:solidFill>
                  <a:srgbClr val="464646"/>
                </a:solidFill>
              </a:rPr>
              <a:t>get</a:t>
            </a:r>
            <a:r>
              <a:rPr lang="ko-KR" altLang="ko-KR" dirty="0">
                <a:solidFill>
                  <a:srgbClr val="464646"/>
                </a:solidFill>
              </a:rPr>
              <a:t> </a:t>
            </a:r>
            <a:r>
              <a:rPr lang="ko-KR" altLang="ko-KR" dirty="0" err="1">
                <a:solidFill>
                  <a:srgbClr val="464646"/>
                </a:solidFill>
              </a:rPr>
              <a:t>install</a:t>
            </a:r>
            <a:r>
              <a:rPr lang="ko-KR" altLang="ko-KR" dirty="0">
                <a:solidFill>
                  <a:srgbClr val="464646"/>
                </a:solidFill>
              </a:rPr>
              <a:t> </a:t>
            </a:r>
            <a:r>
              <a:rPr lang="ko-KR" altLang="ko-KR" dirty="0" err="1">
                <a:solidFill>
                  <a:srgbClr val="464646"/>
                </a:solidFill>
              </a:rPr>
              <a:t>libavcodec</a:t>
            </a:r>
            <a:r>
              <a:rPr lang="ko-KR" altLang="ko-KR" dirty="0" err="1">
                <a:solidFill>
                  <a:srgbClr val="666666"/>
                </a:solidFill>
              </a:rPr>
              <a:t>-</a:t>
            </a:r>
            <a:r>
              <a:rPr lang="ko-KR" altLang="ko-KR" dirty="0" err="1">
                <a:solidFill>
                  <a:srgbClr val="464646"/>
                </a:solidFill>
              </a:rPr>
              <a:t>dev</a:t>
            </a:r>
            <a:r>
              <a:rPr lang="ko-KR" altLang="ko-KR" dirty="0">
                <a:solidFill>
                  <a:srgbClr val="464646"/>
                </a:solidFill>
              </a:rPr>
              <a:t> </a:t>
            </a:r>
            <a:r>
              <a:rPr lang="ko-KR" altLang="ko-KR" dirty="0" err="1">
                <a:solidFill>
                  <a:srgbClr val="464646"/>
                </a:solidFill>
              </a:rPr>
              <a:t>libavformat</a:t>
            </a:r>
            <a:r>
              <a:rPr lang="ko-KR" altLang="ko-KR" dirty="0" err="1">
                <a:solidFill>
                  <a:srgbClr val="666666"/>
                </a:solidFill>
              </a:rPr>
              <a:t>-</a:t>
            </a:r>
            <a:r>
              <a:rPr lang="ko-KR" altLang="ko-KR" dirty="0" err="1">
                <a:solidFill>
                  <a:srgbClr val="464646"/>
                </a:solidFill>
              </a:rPr>
              <a:t>dev</a:t>
            </a:r>
            <a:r>
              <a:rPr lang="ko-KR" altLang="ko-KR" dirty="0">
                <a:solidFill>
                  <a:srgbClr val="464646"/>
                </a:solidFill>
              </a:rPr>
              <a:t> </a:t>
            </a:r>
            <a:r>
              <a:rPr lang="ko-KR" altLang="ko-KR" dirty="0" err="1">
                <a:solidFill>
                  <a:srgbClr val="464646"/>
                </a:solidFill>
              </a:rPr>
              <a:t>libswscale</a:t>
            </a:r>
            <a:r>
              <a:rPr lang="ko-KR" altLang="ko-KR" dirty="0" err="1">
                <a:solidFill>
                  <a:srgbClr val="666666"/>
                </a:solidFill>
              </a:rPr>
              <a:t>-</a:t>
            </a:r>
            <a:r>
              <a:rPr lang="ko-KR" altLang="ko-KR" dirty="0" err="1">
                <a:solidFill>
                  <a:srgbClr val="464646"/>
                </a:solidFill>
              </a:rPr>
              <a:t>dev</a:t>
            </a:r>
            <a:r>
              <a:rPr lang="ko-KR" altLang="ko-KR" dirty="0">
                <a:solidFill>
                  <a:srgbClr val="464646"/>
                </a:solidFill>
              </a:rPr>
              <a:t> </a:t>
            </a:r>
            <a:r>
              <a:rPr lang="ko-KR" altLang="ko-KR" dirty="0" smtClean="0">
                <a:solidFill>
                  <a:srgbClr val="464646"/>
                </a:solidFill>
              </a:rPr>
              <a:t>libv4l</a:t>
            </a:r>
            <a:r>
              <a:rPr lang="ko-KR" altLang="ko-KR" dirty="0" smtClean="0">
                <a:solidFill>
                  <a:srgbClr val="666666"/>
                </a:solidFill>
              </a:rPr>
              <a:t>-</a:t>
            </a:r>
            <a:r>
              <a:rPr lang="ko-KR" altLang="ko-KR" dirty="0" smtClean="0">
                <a:solidFill>
                  <a:srgbClr val="464646"/>
                </a:solidFill>
              </a:rPr>
              <a:t>dev</a:t>
            </a:r>
            <a:endParaRPr lang="en-US" altLang="ko-KR" dirty="0" smtClean="0">
              <a:solidFill>
                <a:srgbClr val="464646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altLang="ko-KR" dirty="0" err="1" smtClean="0">
                <a:solidFill>
                  <a:srgbClr val="464646"/>
                </a:solidFill>
              </a:rPr>
              <a:t>sudo</a:t>
            </a:r>
            <a:r>
              <a:rPr lang="en-US" altLang="ko-KR" dirty="0" smtClean="0">
                <a:solidFill>
                  <a:srgbClr val="464646"/>
                </a:solidFill>
              </a:rPr>
              <a:t> apt-get update </a:t>
            </a:r>
            <a:r>
              <a:rPr lang="ko-KR" altLang="ko-KR" dirty="0" smtClean="0">
                <a:solidFill>
                  <a:srgbClr val="464646"/>
                </a:solidFill>
              </a:rPr>
              <a:t> </a:t>
            </a:r>
            <a:endParaRPr lang="en-US" altLang="ko-KR" dirty="0">
              <a:solidFill>
                <a:srgbClr val="464646"/>
              </a:solidFill>
            </a:endParaRPr>
          </a:p>
          <a:p>
            <a:pPr lvl="0">
              <a:lnSpc>
                <a:spcPct val="150000"/>
              </a:lnSpc>
            </a:pPr>
            <a:r>
              <a:rPr lang="ko-KR" altLang="ko-KR" dirty="0" err="1">
                <a:solidFill>
                  <a:srgbClr val="464646"/>
                </a:solidFill>
              </a:rPr>
              <a:t>sudo</a:t>
            </a:r>
            <a:r>
              <a:rPr lang="ko-KR" altLang="ko-KR" dirty="0">
                <a:solidFill>
                  <a:srgbClr val="464646"/>
                </a:solidFill>
              </a:rPr>
              <a:t> </a:t>
            </a:r>
            <a:r>
              <a:rPr lang="ko-KR" altLang="ko-KR" dirty="0" err="1">
                <a:solidFill>
                  <a:srgbClr val="464646"/>
                </a:solidFill>
              </a:rPr>
              <a:t>apt</a:t>
            </a:r>
            <a:r>
              <a:rPr lang="ko-KR" altLang="ko-KR" dirty="0" err="1">
                <a:solidFill>
                  <a:srgbClr val="666666"/>
                </a:solidFill>
              </a:rPr>
              <a:t>-</a:t>
            </a:r>
            <a:r>
              <a:rPr lang="ko-KR" altLang="ko-KR" dirty="0" err="1">
                <a:solidFill>
                  <a:srgbClr val="464646"/>
                </a:solidFill>
              </a:rPr>
              <a:t>get</a:t>
            </a:r>
            <a:r>
              <a:rPr lang="ko-KR" altLang="ko-KR" dirty="0">
                <a:solidFill>
                  <a:srgbClr val="464646"/>
                </a:solidFill>
              </a:rPr>
              <a:t> </a:t>
            </a:r>
            <a:r>
              <a:rPr lang="ko-KR" altLang="ko-KR" dirty="0" err="1">
                <a:solidFill>
                  <a:srgbClr val="464646"/>
                </a:solidFill>
              </a:rPr>
              <a:t>install</a:t>
            </a:r>
            <a:r>
              <a:rPr lang="ko-KR" altLang="ko-KR" dirty="0">
                <a:solidFill>
                  <a:srgbClr val="464646"/>
                </a:solidFill>
              </a:rPr>
              <a:t> </a:t>
            </a:r>
            <a:r>
              <a:rPr lang="ko-KR" altLang="ko-KR" dirty="0" err="1">
                <a:solidFill>
                  <a:srgbClr val="464646"/>
                </a:solidFill>
              </a:rPr>
              <a:t>libxvidcore</a:t>
            </a:r>
            <a:r>
              <a:rPr lang="ko-KR" altLang="ko-KR" dirty="0" err="1">
                <a:solidFill>
                  <a:srgbClr val="666666"/>
                </a:solidFill>
              </a:rPr>
              <a:t>-</a:t>
            </a:r>
            <a:r>
              <a:rPr lang="ko-KR" altLang="ko-KR" dirty="0" err="1">
                <a:solidFill>
                  <a:srgbClr val="464646"/>
                </a:solidFill>
              </a:rPr>
              <a:t>dev</a:t>
            </a:r>
            <a:r>
              <a:rPr lang="ko-KR" altLang="ko-KR" dirty="0">
                <a:solidFill>
                  <a:srgbClr val="464646"/>
                </a:solidFill>
              </a:rPr>
              <a:t> libx264</a:t>
            </a:r>
            <a:r>
              <a:rPr lang="ko-KR" altLang="ko-KR" dirty="0">
                <a:solidFill>
                  <a:srgbClr val="666666"/>
                </a:solidFill>
              </a:rPr>
              <a:t>-</a:t>
            </a:r>
            <a:r>
              <a:rPr lang="ko-KR" altLang="ko-KR" dirty="0">
                <a:solidFill>
                  <a:srgbClr val="464646"/>
                </a:solidFill>
              </a:rPr>
              <a:t>dev </a:t>
            </a:r>
            <a:endParaRPr lang="en-US" altLang="ko-KR" dirty="0">
              <a:solidFill>
                <a:srgbClr val="464646"/>
              </a:solidFill>
            </a:endParaRPr>
          </a:p>
          <a:p>
            <a:pPr lvl="0">
              <a:lnSpc>
                <a:spcPct val="150000"/>
              </a:lnSpc>
            </a:pPr>
            <a:r>
              <a:rPr lang="ko-KR" altLang="ko-KR" dirty="0" err="1">
                <a:solidFill>
                  <a:srgbClr val="464646"/>
                </a:solidFill>
              </a:rPr>
              <a:t>sudo</a:t>
            </a:r>
            <a:r>
              <a:rPr lang="ko-KR" altLang="ko-KR" dirty="0">
                <a:solidFill>
                  <a:srgbClr val="464646"/>
                </a:solidFill>
              </a:rPr>
              <a:t> </a:t>
            </a:r>
            <a:r>
              <a:rPr lang="ko-KR" altLang="ko-KR" dirty="0" err="1">
                <a:solidFill>
                  <a:srgbClr val="464646"/>
                </a:solidFill>
              </a:rPr>
              <a:t>apt</a:t>
            </a:r>
            <a:r>
              <a:rPr lang="ko-KR" altLang="ko-KR" dirty="0" err="1">
                <a:solidFill>
                  <a:srgbClr val="666666"/>
                </a:solidFill>
              </a:rPr>
              <a:t>-</a:t>
            </a:r>
            <a:r>
              <a:rPr lang="ko-KR" altLang="ko-KR" dirty="0" err="1">
                <a:solidFill>
                  <a:srgbClr val="464646"/>
                </a:solidFill>
              </a:rPr>
              <a:t>get</a:t>
            </a:r>
            <a:r>
              <a:rPr lang="ko-KR" altLang="ko-KR" dirty="0">
                <a:solidFill>
                  <a:srgbClr val="464646"/>
                </a:solidFill>
              </a:rPr>
              <a:t> </a:t>
            </a:r>
            <a:r>
              <a:rPr lang="ko-KR" altLang="ko-KR" dirty="0" err="1">
                <a:solidFill>
                  <a:srgbClr val="464646"/>
                </a:solidFill>
              </a:rPr>
              <a:t>install</a:t>
            </a:r>
            <a:r>
              <a:rPr lang="ko-KR" altLang="ko-KR" dirty="0">
                <a:solidFill>
                  <a:srgbClr val="464646"/>
                </a:solidFill>
              </a:rPr>
              <a:t> libgtk2</a:t>
            </a:r>
            <a:r>
              <a:rPr lang="ko-KR" altLang="ko-KR" dirty="0">
                <a:solidFill>
                  <a:srgbClr val="666666"/>
                </a:solidFill>
              </a:rPr>
              <a:t>.0-</a:t>
            </a:r>
            <a:r>
              <a:rPr lang="ko-KR" altLang="ko-KR" dirty="0">
                <a:solidFill>
                  <a:srgbClr val="464646"/>
                </a:solidFill>
              </a:rPr>
              <a:t>dev libgtk</a:t>
            </a:r>
            <a:r>
              <a:rPr lang="ko-KR" altLang="ko-KR" dirty="0">
                <a:solidFill>
                  <a:srgbClr val="666666"/>
                </a:solidFill>
              </a:rPr>
              <a:t>-3-</a:t>
            </a:r>
            <a:r>
              <a:rPr lang="ko-KR" altLang="ko-KR" dirty="0">
                <a:solidFill>
                  <a:srgbClr val="464646"/>
                </a:solidFill>
              </a:rPr>
              <a:t>dev </a:t>
            </a:r>
            <a:endParaRPr lang="en-US" altLang="ko-KR" dirty="0">
              <a:solidFill>
                <a:srgbClr val="464646"/>
              </a:solidFill>
            </a:endParaRPr>
          </a:p>
          <a:p>
            <a:pPr lvl="0">
              <a:lnSpc>
                <a:spcPct val="150000"/>
              </a:lnSpc>
            </a:pPr>
            <a:r>
              <a:rPr lang="ko-KR" altLang="ko-KR" dirty="0" err="1">
                <a:solidFill>
                  <a:srgbClr val="464646"/>
                </a:solidFill>
              </a:rPr>
              <a:t>sudo</a:t>
            </a:r>
            <a:r>
              <a:rPr lang="ko-KR" altLang="ko-KR" dirty="0">
                <a:solidFill>
                  <a:srgbClr val="464646"/>
                </a:solidFill>
              </a:rPr>
              <a:t> </a:t>
            </a:r>
            <a:r>
              <a:rPr lang="ko-KR" altLang="ko-KR" dirty="0" err="1">
                <a:solidFill>
                  <a:srgbClr val="464646"/>
                </a:solidFill>
              </a:rPr>
              <a:t>apt</a:t>
            </a:r>
            <a:r>
              <a:rPr lang="ko-KR" altLang="ko-KR" dirty="0" err="1">
                <a:solidFill>
                  <a:srgbClr val="666666"/>
                </a:solidFill>
              </a:rPr>
              <a:t>-</a:t>
            </a:r>
            <a:r>
              <a:rPr lang="ko-KR" altLang="ko-KR" dirty="0" err="1">
                <a:solidFill>
                  <a:srgbClr val="464646"/>
                </a:solidFill>
              </a:rPr>
              <a:t>get</a:t>
            </a:r>
            <a:r>
              <a:rPr lang="ko-KR" altLang="ko-KR" dirty="0">
                <a:solidFill>
                  <a:srgbClr val="464646"/>
                </a:solidFill>
              </a:rPr>
              <a:t> </a:t>
            </a:r>
            <a:r>
              <a:rPr lang="ko-KR" altLang="ko-KR" dirty="0" err="1">
                <a:solidFill>
                  <a:srgbClr val="464646"/>
                </a:solidFill>
              </a:rPr>
              <a:t>install</a:t>
            </a:r>
            <a:r>
              <a:rPr lang="ko-KR" altLang="ko-KR" dirty="0">
                <a:solidFill>
                  <a:srgbClr val="464646"/>
                </a:solidFill>
              </a:rPr>
              <a:t> </a:t>
            </a:r>
            <a:r>
              <a:rPr lang="ko-KR" altLang="ko-KR" dirty="0" err="1">
                <a:solidFill>
                  <a:srgbClr val="464646"/>
                </a:solidFill>
              </a:rPr>
              <a:t>libatlas</a:t>
            </a:r>
            <a:r>
              <a:rPr lang="ko-KR" altLang="ko-KR" dirty="0" err="1">
                <a:solidFill>
                  <a:srgbClr val="666666"/>
                </a:solidFill>
              </a:rPr>
              <a:t>-</a:t>
            </a:r>
            <a:r>
              <a:rPr lang="ko-KR" altLang="ko-KR" dirty="0" err="1">
                <a:solidFill>
                  <a:srgbClr val="464646"/>
                </a:solidFill>
              </a:rPr>
              <a:t>base</a:t>
            </a:r>
            <a:r>
              <a:rPr lang="ko-KR" altLang="ko-KR" dirty="0" err="1">
                <a:solidFill>
                  <a:srgbClr val="666666"/>
                </a:solidFill>
              </a:rPr>
              <a:t>-</a:t>
            </a:r>
            <a:r>
              <a:rPr lang="ko-KR" altLang="ko-KR" dirty="0" err="1">
                <a:solidFill>
                  <a:srgbClr val="464646"/>
                </a:solidFill>
              </a:rPr>
              <a:t>dev</a:t>
            </a:r>
            <a:r>
              <a:rPr lang="ko-KR" altLang="ko-KR" dirty="0">
                <a:solidFill>
                  <a:srgbClr val="464646"/>
                </a:solidFill>
              </a:rPr>
              <a:t> </a:t>
            </a:r>
            <a:r>
              <a:rPr lang="ko-KR" altLang="ko-KR" dirty="0" err="1">
                <a:solidFill>
                  <a:srgbClr val="464646"/>
                </a:solidFill>
              </a:rPr>
              <a:t>gfortran</a:t>
            </a:r>
            <a:r>
              <a:rPr lang="ko-KR" altLang="ko-KR" dirty="0">
                <a:solidFill>
                  <a:srgbClr val="464646"/>
                </a:solidFill>
              </a:rPr>
              <a:t> </a:t>
            </a:r>
            <a:endParaRPr lang="en-US" altLang="ko-KR" dirty="0">
              <a:solidFill>
                <a:srgbClr val="464646"/>
              </a:solidFill>
            </a:endParaRPr>
          </a:p>
          <a:p>
            <a:pPr lvl="0">
              <a:lnSpc>
                <a:spcPct val="150000"/>
              </a:lnSpc>
            </a:pPr>
            <a:r>
              <a:rPr lang="ko-KR" altLang="ko-KR" dirty="0" err="1">
                <a:solidFill>
                  <a:srgbClr val="464646"/>
                </a:solidFill>
              </a:rPr>
              <a:t>sudo</a:t>
            </a:r>
            <a:r>
              <a:rPr lang="ko-KR" altLang="ko-KR" dirty="0">
                <a:solidFill>
                  <a:srgbClr val="464646"/>
                </a:solidFill>
              </a:rPr>
              <a:t> </a:t>
            </a:r>
            <a:r>
              <a:rPr lang="ko-KR" altLang="ko-KR" dirty="0" err="1">
                <a:solidFill>
                  <a:srgbClr val="464646"/>
                </a:solidFill>
              </a:rPr>
              <a:t>apt</a:t>
            </a:r>
            <a:r>
              <a:rPr lang="ko-KR" altLang="ko-KR" dirty="0" err="1">
                <a:solidFill>
                  <a:srgbClr val="666666"/>
                </a:solidFill>
              </a:rPr>
              <a:t>-</a:t>
            </a:r>
            <a:r>
              <a:rPr lang="ko-KR" altLang="ko-KR" dirty="0" err="1">
                <a:solidFill>
                  <a:srgbClr val="464646"/>
                </a:solidFill>
              </a:rPr>
              <a:t>get</a:t>
            </a:r>
            <a:r>
              <a:rPr lang="ko-KR" altLang="ko-KR" dirty="0">
                <a:solidFill>
                  <a:srgbClr val="464646"/>
                </a:solidFill>
              </a:rPr>
              <a:t> </a:t>
            </a:r>
            <a:r>
              <a:rPr lang="ko-KR" altLang="ko-KR" dirty="0" err="1">
                <a:solidFill>
                  <a:srgbClr val="464646"/>
                </a:solidFill>
              </a:rPr>
              <a:t>install</a:t>
            </a:r>
            <a:r>
              <a:rPr lang="ko-KR" altLang="ko-KR" dirty="0">
                <a:solidFill>
                  <a:srgbClr val="464646"/>
                </a:solidFill>
              </a:rPr>
              <a:t> python2</a:t>
            </a:r>
            <a:r>
              <a:rPr lang="ko-KR" altLang="ko-KR" dirty="0">
                <a:solidFill>
                  <a:srgbClr val="666666"/>
                </a:solidFill>
              </a:rPr>
              <a:t>.7-</a:t>
            </a:r>
            <a:r>
              <a:rPr lang="ko-KR" altLang="ko-KR" dirty="0">
                <a:solidFill>
                  <a:srgbClr val="464646"/>
                </a:solidFill>
              </a:rPr>
              <a:t>dev python3</a:t>
            </a:r>
            <a:r>
              <a:rPr lang="ko-KR" altLang="ko-KR" dirty="0">
                <a:solidFill>
                  <a:srgbClr val="666666"/>
                </a:solidFill>
              </a:rPr>
              <a:t>-</a:t>
            </a:r>
            <a:r>
              <a:rPr lang="ko-KR" altLang="ko-KR" dirty="0">
                <a:solidFill>
                  <a:srgbClr val="464646"/>
                </a:solidFill>
              </a:rPr>
              <a:t>dev </a:t>
            </a:r>
            <a:endParaRPr lang="en-US" altLang="ko-KR" dirty="0">
              <a:solidFill>
                <a:srgbClr val="464646"/>
              </a:solidFill>
            </a:endParaRPr>
          </a:p>
          <a:p>
            <a:pPr lvl="0">
              <a:lnSpc>
                <a:spcPct val="150000"/>
              </a:lnSpc>
            </a:pPr>
            <a:r>
              <a:rPr lang="ko-KR" altLang="ko-KR" dirty="0" err="1">
                <a:solidFill>
                  <a:srgbClr val="464646"/>
                </a:solidFill>
              </a:rPr>
              <a:t>sudo</a:t>
            </a:r>
            <a:r>
              <a:rPr lang="ko-KR" altLang="ko-KR" dirty="0">
                <a:solidFill>
                  <a:srgbClr val="464646"/>
                </a:solidFill>
              </a:rPr>
              <a:t> </a:t>
            </a:r>
            <a:r>
              <a:rPr lang="ko-KR" altLang="ko-KR" dirty="0" err="1">
                <a:solidFill>
                  <a:srgbClr val="464646"/>
                </a:solidFill>
              </a:rPr>
              <a:t>apt</a:t>
            </a:r>
            <a:r>
              <a:rPr lang="ko-KR" altLang="ko-KR" dirty="0">
                <a:solidFill>
                  <a:srgbClr val="464646"/>
                </a:solidFill>
              </a:rPr>
              <a:t> </a:t>
            </a:r>
            <a:r>
              <a:rPr lang="ko-KR" altLang="ko-KR" dirty="0" err="1">
                <a:solidFill>
                  <a:srgbClr val="464646"/>
                </a:solidFill>
              </a:rPr>
              <a:t>install</a:t>
            </a:r>
            <a:r>
              <a:rPr lang="ko-KR" altLang="ko-KR" dirty="0">
                <a:solidFill>
                  <a:srgbClr val="464646"/>
                </a:solidFill>
              </a:rPr>
              <a:t> libqt4</a:t>
            </a:r>
            <a:r>
              <a:rPr lang="ko-KR" altLang="ko-KR" dirty="0">
                <a:solidFill>
                  <a:srgbClr val="666666"/>
                </a:solidFill>
              </a:rPr>
              <a:t>-</a:t>
            </a:r>
            <a:r>
              <a:rPr lang="ko-KR" altLang="ko-KR" dirty="0">
                <a:solidFill>
                  <a:srgbClr val="464646"/>
                </a:solidFill>
              </a:rPr>
              <a:t>test </a:t>
            </a:r>
            <a:endParaRPr lang="en-US" altLang="ko-KR" dirty="0">
              <a:solidFill>
                <a:srgbClr val="464646"/>
              </a:solidFill>
            </a:endParaRPr>
          </a:p>
          <a:p>
            <a:pPr lvl="0">
              <a:lnSpc>
                <a:spcPct val="150000"/>
              </a:lnSpc>
            </a:pPr>
            <a:r>
              <a:rPr lang="ko-KR" altLang="ko-KR" dirty="0">
                <a:solidFill>
                  <a:srgbClr val="464646"/>
                </a:solidFill>
              </a:rPr>
              <a:t>pip3 </a:t>
            </a:r>
            <a:r>
              <a:rPr lang="ko-KR" altLang="ko-KR" dirty="0" err="1">
                <a:solidFill>
                  <a:srgbClr val="464646"/>
                </a:solidFill>
              </a:rPr>
              <a:t>install</a:t>
            </a:r>
            <a:r>
              <a:rPr lang="ko-KR" altLang="ko-KR" dirty="0">
                <a:solidFill>
                  <a:srgbClr val="464646"/>
                </a:solidFill>
              </a:rPr>
              <a:t> </a:t>
            </a:r>
            <a:r>
              <a:rPr lang="ko-KR" altLang="ko-KR" dirty="0" err="1">
                <a:solidFill>
                  <a:srgbClr val="464646"/>
                </a:solidFill>
              </a:rPr>
              <a:t>numpy</a:t>
            </a:r>
            <a:r>
              <a:rPr lang="ko-KR" altLang="ko-KR" dirty="0">
                <a:solidFill>
                  <a:srgbClr val="464646"/>
                </a:solidFill>
              </a:rPr>
              <a:t> </a:t>
            </a:r>
            <a:endParaRPr lang="en-US" altLang="ko-KR" dirty="0">
              <a:solidFill>
                <a:srgbClr val="464646"/>
              </a:solidFill>
            </a:endParaRPr>
          </a:p>
          <a:p>
            <a:pPr lvl="0">
              <a:lnSpc>
                <a:spcPct val="150000"/>
              </a:lnSpc>
            </a:pPr>
            <a:r>
              <a:rPr lang="ko-KR" altLang="ko-KR" dirty="0">
                <a:solidFill>
                  <a:srgbClr val="464646"/>
                </a:solidFill>
              </a:rPr>
              <a:t>pip3 </a:t>
            </a:r>
            <a:r>
              <a:rPr lang="ko-KR" altLang="ko-KR" dirty="0" err="1">
                <a:solidFill>
                  <a:srgbClr val="464646"/>
                </a:solidFill>
              </a:rPr>
              <a:t>install</a:t>
            </a:r>
            <a:r>
              <a:rPr lang="ko-KR" altLang="ko-KR" dirty="0">
                <a:solidFill>
                  <a:srgbClr val="464646"/>
                </a:solidFill>
              </a:rPr>
              <a:t> </a:t>
            </a:r>
            <a:r>
              <a:rPr lang="ko-KR" altLang="ko-KR" dirty="0" err="1">
                <a:solidFill>
                  <a:srgbClr val="464646"/>
                </a:solidFill>
              </a:rPr>
              <a:t>opencv</a:t>
            </a:r>
            <a:r>
              <a:rPr lang="ko-KR" altLang="ko-KR" dirty="0" err="1">
                <a:solidFill>
                  <a:srgbClr val="666666"/>
                </a:solidFill>
              </a:rPr>
              <a:t>-</a:t>
            </a:r>
            <a:r>
              <a:rPr lang="ko-KR" altLang="ko-KR" dirty="0" err="1">
                <a:solidFill>
                  <a:srgbClr val="464646"/>
                </a:solidFill>
              </a:rPr>
              <a:t>python</a:t>
            </a:r>
            <a:r>
              <a:rPr lang="ko-KR" altLang="ko-KR" dirty="0">
                <a:solidFill>
                  <a:srgbClr val="666666"/>
                </a:solidFill>
              </a:rPr>
              <a:t>==</a:t>
            </a:r>
            <a:r>
              <a:rPr lang="ko-KR" altLang="ko-KR" dirty="0" smtClean="0">
                <a:solidFill>
                  <a:srgbClr val="666666"/>
                </a:solidFill>
              </a:rPr>
              <a:t>3.4.4.19</a:t>
            </a:r>
            <a:r>
              <a:rPr lang="en-US" altLang="ko-KR" dirty="0" smtClean="0">
                <a:solidFill>
                  <a:srgbClr val="666666"/>
                </a:solidFill>
              </a:rPr>
              <a:t> ( pip3 install </a:t>
            </a:r>
            <a:r>
              <a:rPr lang="en-US" altLang="ko-KR" dirty="0" err="1" smtClean="0">
                <a:solidFill>
                  <a:srgbClr val="666666"/>
                </a:solidFill>
              </a:rPr>
              <a:t>opencv</a:t>
            </a:r>
            <a:r>
              <a:rPr lang="en-US" altLang="ko-KR" dirty="0" smtClean="0">
                <a:solidFill>
                  <a:srgbClr val="666666"/>
                </a:solidFill>
              </a:rPr>
              <a:t>-python</a:t>
            </a:r>
            <a:r>
              <a:rPr lang="ko-KR" altLang="en-US" dirty="0" smtClean="0">
                <a:solidFill>
                  <a:srgbClr val="666666"/>
                </a:solidFill>
              </a:rPr>
              <a:t>로 한다</a:t>
            </a:r>
            <a:r>
              <a:rPr lang="en-US" altLang="ko-KR" dirty="0" smtClean="0">
                <a:solidFill>
                  <a:srgbClr val="666666"/>
                </a:solidFill>
              </a:rPr>
              <a:t>. )</a:t>
            </a:r>
          </a:p>
          <a:p>
            <a:pPr lvl="0">
              <a:lnSpc>
                <a:spcPct val="150000"/>
              </a:lnSpc>
            </a:pPr>
            <a:r>
              <a:rPr lang="en-US" altLang="ko-KR" dirty="0" err="1" smtClean="0">
                <a:solidFill>
                  <a:srgbClr val="666666"/>
                </a:solidFill>
              </a:rPr>
              <a:t>sudo</a:t>
            </a:r>
            <a:r>
              <a:rPr lang="en-US" altLang="ko-KR" dirty="0" smtClean="0">
                <a:solidFill>
                  <a:srgbClr val="666666"/>
                </a:solidFill>
              </a:rPr>
              <a:t> apt-get update</a:t>
            </a:r>
          </a:p>
          <a:p>
            <a:pPr lvl="0">
              <a:lnSpc>
                <a:spcPct val="150000"/>
              </a:lnSpc>
            </a:pPr>
            <a:r>
              <a:rPr lang="en-US" altLang="ko-KR" dirty="0" err="1" smtClean="0">
                <a:solidFill>
                  <a:srgbClr val="666666"/>
                </a:solidFill>
              </a:rPr>
              <a:t>sudo</a:t>
            </a:r>
            <a:r>
              <a:rPr lang="en-US" altLang="ko-KR" dirty="0" smtClean="0">
                <a:solidFill>
                  <a:srgbClr val="666666"/>
                </a:solidFill>
              </a:rPr>
              <a:t> apt-get upgrade</a:t>
            </a:r>
            <a:r>
              <a:rPr lang="ko-KR" altLang="ko-KR" dirty="0" smtClean="0"/>
              <a:t>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reboot  </a:t>
            </a:r>
            <a:r>
              <a:rPr lang="en-US" altLang="ko-KR" dirty="0" smtClean="0">
                <a:sym typeface="Wingdings" panose="05000000000000000000" pitchFamily="2" charset="2"/>
              </a:rPr>
              <a:t> python3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import cv2</a:t>
            </a:r>
            <a:r>
              <a:rPr lang="ko-KR" altLang="en-US" dirty="0" smtClean="0">
                <a:sym typeface="Wingdings" panose="05000000000000000000" pitchFamily="2" charset="2"/>
              </a:rPr>
              <a:t>가 안될 경우 뒷장에 있는 </a:t>
            </a:r>
            <a:r>
              <a:rPr lang="en-US" altLang="ko-KR" dirty="0" err="1" smtClean="0">
                <a:sym typeface="Wingdings" panose="05000000000000000000" pitchFamily="2" charset="2"/>
              </a:rPr>
              <a:t>ilb</a:t>
            </a:r>
            <a:r>
              <a:rPr lang="ko-KR" altLang="en-US" dirty="0" smtClean="0">
                <a:sym typeface="Wingdings" panose="05000000000000000000" pitchFamily="2" charset="2"/>
              </a:rPr>
              <a:t>들을 포함시킨다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1282" y="422871"/>
            <a:ext cx="6011582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FF0000"/>
                </a:solidFill>
              </a:rPr>
              <a:t>key in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에러 나지 않도록 주의해서 입력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!!!!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173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200" y="966988"/>
            <a:ext cx="423122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ko-KR" dirty="0">
                <a:ea typeface="inherit"/>
              </a:rPr>
              <a:t>pip3 </a:t>
            </a:r>
            <a:r>
              <a:rPr lang="ko-KR" altLang="ko-KR" dirty="0" err="1">
                <a:ea typeface="inherit"/>
              </a:rPr>
              <a:t>install</a:t>
            </a:r>
            <a:r>
              <a:rPr lang="ko-KR" altLang="ko-KR" dirty="0">
                <a:ea typeface="inherit"/>
              </a:rPr>
              <a:t> </a:t>
            </a:r>
            <a:r>
              <a:rPr lang="ko-KR" altLang="ko-KR" dirty="0" err="1" smtClean="0">
                <a:ea typeface="inherit"/>
              </a:rPr>
              <a:t>opencv-python</a:t>
            </a:r>
            <a:endParaRPr lang="en-US" altLang="ko-KR" dirty="0" smtClean="0">
              <a:ea typeface="inherit"/>
            </a:endParaRPr>
          </a:p>
          <a:p>
            <a:pPr lvl="0">
              <a:lnSpc>
                <a:spcPct val="150000"/>
              </a:lnSpc>
            </a:pPr>
            <a:r>
              <a:rPr lang="ko-KR" altLang="ko-KR" dirty="0" smtClean="0">
                <a:ea typeface="inherit"/>
              </a:rPr>
              <a:t> </a:t>
            </a:r>
            <a:r>
              <a:rPr lang="ko-KR" altLang="ko-KR" dirty="0" err="1">
                <a:ea typeface="inherit"/>
              </a:rPr>
              <a:t>sudo</a:t>
            </a:r>
            <a:r>
              <a:rPr lang="ko-KR" altLang="ko-KR" dirty="0">
                <a:ea typeface="inherit"/>
              </a:rPr>
              <a:t> </a:t>
            </a:r>
            <a:r>
              <a:rPr lang="ko-KR" altLang="ko-KR" dirty="0" err="1">
                <a:ea typeface="inherit"/>
              </a:rPr>
              <a:t>apt-get</a:t>
            </a:r>
            <a:r>
              <a:rPr lang="ko-KR" altLang="ko-KR" dirty="0">
                <a:ea typeface="inherit"/>
              </a:rPr>
              <a:t> </a:t>
            </a:r>
            <a:r>
              <a:rPr lang="ko-KR" altLang="ko-KR" dirty="0" err="1">
                <a:ea typeface="inherit"/>
              </a:rPr>
              <a:t>install</a:t>
            </a:r>
            <a:r>
              <a:rPr lang="ko-KR" altLang="ko-KR" dirty="0">
                <a:ea typeface="inherit"/>
              </a:rPr>
              <a:t> </a:t>
            </a:r>
            <a:r>
              <a:rPr lang="ko-KR" altLang="ko-KR" dirty="0" err="1" smtClean="0">
                <a:ea typeface="inherit"/>
              </a:rPr>
              <a:t>libcblas-dev</a:t>
            </a:r>
            <a:endParaRPr lang="en-US" altLang="ko-KR" dirty="0" smtClean="0">
              <a:ea typeface="inherit"/>
            </a:endParaRPr>
          </a:p>
          <a:p>
            <a:pPr lvl="0">
              <a:lnSpc>
                <a:spcPct val="150000"/>
              </a:lnSpc>
            </a:pPr>
            <a:r>
              <a:rPr lang="ko-KR" altLang="ko-KR" dirty="0" smtClean="0">
                <a:ea typeface="inherit"/>
              </a:rPr>
              <a:t> </a:t>
            </a:r>
            <a:r>
              <a:rPr lang="ko-KR" altLang="ko-KR" dirty="0" err="1">
                <a:ea typeface="inherit"/>
              </a:rPr>
              <a:t>sudo</a:t>
            </a:r>
            <a:r>
              <a:rPr lang="ko-KR" altLang="ko-KR" dirty="0">
                <a:ea typeface="inherit"/>
              </a:rPr>
              <a:t> </a:t>
            </a:r>
            <a:r>
              <a:rPr lang="ko-KR" altLang="ko-KR" dirty="0" err="1">
                <a:ea typeface="inherit"/>
              </a:rPr>
              <a:t>apt-get</a:t>
            </a:r>
            <a:r>
              <a:rPr lang="ko-KR" altLang="ko-KR" dirty="0">
                <a:ea typeface="inherit"/>
              </a:rPr>
              <a:t> </a:t>
            </a:r>
            <a:r>
              <a:rPr lang="ko-KR" altLang="ko-KR" dirty="0" err="1">
                <a:ea typeface="inherit"/>
              </a:rPr>
              <a:t>install</a:t>
            </a:r>
            <a:r>
              <a:rPr lang="ko-KR" altLang="ko-KR" dirty="0">
                <a:ea typeface="inherit"/>
              </a:rPr>
              <a:t> </a:t>
            </a:r>
            <a:r>
              <a:rPr lang="ko-KR" altLang="ko-KR" dirty="0" smtClean="0">
                <a:ea typeface="inherit"/>
              </a:rPr>
              <a:t>libhdf5-dev</a:t>
            </a:r>
            <a:endParaRPr lang="en-US" altLang="ko-KR" dirty="0" smtClean="0">
              <a:ea typeface="inherit"/>
            </a:endParaRPr>
          </a:p>
          <a:p>
            <a:pPr lvl="0">
              <a:lnSpc>
                <a:spcPct val="150000"/>
              </a:lnSpc>
            </a:pPr>
            <a:r>
              <a:rPr lang="ko-KR" altLang="ko-KR" dirty="0" smtClean="0">
                <a:ea typeface="inherit"/>
              </a:rPr>
              <a:t> </a:t>
            </a:r>
            <a:r>
              <a:rPr lang="ko-KR" altLang="ko-KR" dirty="0" err="1">
                <a:ea typeface="inherit"/>
              </a:rPr>
              <a:t>sudo</a:t>
            </a:r>
            <a:r>
              <a:rPr lang="ko-KR" altLang="ko-KR" dirty="0">
                <a:ea typeface="inherit"/>
              </a:rPr>
              <a:t> </a:t>
            </a:r>
            <a:r>
              <a:rPr lang="ko-KR" altLang="ko-KR" dirty="0" err="1">
                <a:ea typeface="inherit"/>
              </a:rPr>
              <a:t>apt-get</a:t>
            </a:r>
            <a:r>
              <a:rPr lang="ko-KR" altLang="ko-KR" dirty="0">
                <a:ea typeface="inherit"/>
              </a:rPr>
              <a:t> </a:t>
            </a:r>
            <a:r>
              <a:rPr lang="ko-KR" altLang="ko-KR" dirty="0" err="1">
                <a:ea typeface="inherit"/>
              </a:rPr>
              <a:t>install</a:t>
            </a:r>
            <a:r>
              <a:rPr lang="ko-KR" altLang="ko-KR" dirty="0">
                <a:ea typeface="inherit"/>
              </a:rPr>
              <a:t> </a:t>
            </a:r>
            <a:r>
              <a:rPr lang="ko-KR" altLang="ko-KR" dirty="0" smtClean="0">
                <a:ea typeface="inherit"/>
              </a:rPr>
              <a:t>libhdf5-serial-dev</a:t>
            </a:r>
            <a:endParaRPr lang="en-US" altLang="ko-KR" dirty="0" smtClean="0">
              <a:ea typeface="inherit"/>
            </a:endParaRPr>
          </a:p>
          <a:p>
            <a:pPr lvl="0">
              <a:lnSpc>
                <a:spcPct val="150000"/>
              </a:lnSpc>
            </a:pPr>
            <a:r>
              <a:rPr lang="ko-KR" altLang="ko-KR" dirty="0" smtClean="0">
                <a:ea typeface="inherit"/>
              </a:rPr>
              <a:t> </a:t>
            </a:r>
            <a:r>
              <a:rPr lang="ko-KR" altLang="ko-KR" dirty="0" err="1">
                <a:ea typeface="inherit"/>
              </a:rPr>
              <a:t>sudo</a:t>
            </a:r>
            <a:r>
              <a:rPr lang="ko-KR" altLang="ko-KR" dirty="0">
                <a:ea typeface="inherit"/>
              </a:rPr>
              <a:t> </a:t>
            </a:r>
            <a:r>
              <a:rPr lang="ko-KR" altLang="ko-KR" dirty="0" err="1">
                <a:ea typeface="inherit"/>
              </a:rPr>
              <a:t>apt-get</a:t>
            </a:r>
            <a:r>
              <a:rPr lang="ko-KR" altLang="ko-KR" dirty="0">
                <a:ea typeface="inherit"/>
              </a:rPr>
              <a:t> </a:t>
            </a:r>
            <a:r>
              <a:rPr lang="ko-KR" altLang="ko-KR" dirty="0" err="1">
                <a:ea typeface="inherit"/>
              </a:rPr>
              <a:t>install</a:t>
            </a:r>
            <a:r>
              <a:rPr lang="ko-KR" altLang="ko-KR" dirty="0">
                <a:ea typeface="inherit"/>
              </a:rPr>
              <a:t> </a:t>
            </a:r>
            <a:r>
              <a:rPr lang="ko-KR" altLang="ko-KR" dirty="0" err="1">
                <a:ea typeface="inherit"/>
              </a:rPr>
              <a:t>libatlas-base-dev</a:t>
            </a:r>
            <a:r>
              <a:rPr lang="ko-KR" altLang="ko-KR" dirty="0">
                <a:ea typeface="inherit"/>
              </a:rPr>
              <a:t> </a:t>
            </a:r>
            <a:endParaRPr lang="en-US" altLang="ko-KR" dirty="0" smtClean="0">
              <a:ea typeface="inherit"/>
            </a:endParaRPr>
          </a:p>
          <a:p>
            <a:pPr lvl="0">
              <a:lnSpc>
                <a:spcPct val="150000"/>
              </a:lnSpc>
            </a:pPr>
            <a:r>
              <a:rPr lang="ko-KR" altLang="ko-KR" dirty="0" err="1" smtClean="0">
                <a:ea typeface="inherit"/>
              </a:rPr>
              <a:t>sudo</a:t>
            </a:r>
            <a:r>
              <a:rPr lang="ko-KR" altLang="ko-KR" dirty="0" smtClean="0">
                <a:ea typeface="inherit"/>
              </a:rPr>
              <a:t> </a:t>
            </a:r>
            <a:r>
              <a:rPr lang="ko-KR" altLang="ko-KR" dirty="0" err="1">
                <a:ea typeface="inherit"/>
              </a:rPr>
              <a:t>apt-get</a:t>
            </a:r>
            <a:r>
              <a:rPr lang="ko-KR" altLang="ko-KR" dirty="0">
                <a:ea typeface="inherit"/>
              </a:rPr>
              <a:t> </a:t>
            </a:r>
            <a:r>
              <a:rPr lang="ko-KR" altLang="ko-KR" dirty="0" err="1">
                <a:ea typeface="inherit"/>
              </a:rPr>
              <a:t>install</a:t>
            </a:r>
            <a:r>
              <a:rPr lang="ko-KR" altLang="ko-KR" dirty="0">
                <a:ea typeface="inherit"/>
              </a:rPr>
              <a:t> </a:t>
            </a:r>
            <a:r>
              <a:rPr lang="ko-KR" altLang="ko-KR" dirty="0" err="1">
                <a:ea typeface="inherit"/>
              </a:rPr>
              <a:t>libjasper-dev</a:t>
            </a:r>
            <a:r>
              <a:rPr lang="ko-KR" altLang="ko-KR" dirty="0">
                <a:ea typeface="inherit"/>
              </a:rPr>
              <a:t> </a:t>
            </a:r>
            <a:endParaRPr lang="en-US" altLang="ko-KR" dirty="0" smtClean="0">
              <a:ea typeface="inherit"/>
            </a:endParaRPr>
          </a:p>
          <a:p>
            <a:pPr lvl="0">
              <a:lnSpc>
                <a:spcPct val="150000"/>
              </a:lnSpc>
            </a:pPr>
            <a:r>
              <a:rPr lang="ko-KR" altLang="ko-KR" dirty="0" err="1" smtClean="0">
                <a:ea typeface="inherit"/>
              </a:rPr>
              <a:t>sudo</a:t>
            </a:r>
            <a:r>
              <a:rPr lang="ko-KR" altLang="ko-KR" dirty="0" smtClean="0">
                <a:ea typeface="inherit"/>
              </a:rPr>
              <a:t> </a:t>
            </a:r>
            <a:r>
              <a:rPr lang="ko-KR" altLang="ko-KR" dirty="0" err="1">
                <a:ea typeface="inherit"/>
              </a:rPr>
              <a:t>apt-get</a:t>
            </a:r>
            <a:r>
              <a:rPr lang="ko-KR" altLang="ko-KR" dirty="0">
                <a:ea typeface="inherit"/>
              </a:rPr>
              <a:t> </a:t>
            </a:r>
            <a:r>
              <a:rPr lang="ko-KR" altLang="ko-KR" dirty="0" err="1">
                <a:ea typeface="inherit"/>
              </a:rPr>
              <a:t>install</a:t>
            </a:r>
            <a:r>
              <a:rPr lang="ko-KR" altLang="ko-KR" dirty="0">
                <a:ea typeface="inherit"/>
              </a:rPr>
              <a:t> libqtgui4 </a:t>
            </a:r>
            <a:endParaRPr lang="en-US" altLang="ko-KR" dirty="0" smtClean="0">
              <a:ea typeface="inherit"/>
            </a:endParaRPr>
          </a:p>
          <a:p>
            <a:pPr lvl="0">
              <a:lnSpc>
                <a:spcPct val="150000"/>
              </a:lnSpc>
            </a:pPr>
            <a:r>
              <a:rPr lang="ko-KR" altLang="ko-KR" dirty="0" err="1" smtClean="0">
                <a:ea typeface="inherit"/>
              </a:rPr>
              <a:t>sudo</a:t>
            </a:r>
            <a:r>
              <a:rPr lang="ko-KR" altLang="ko-KR" dirty="0" smtClean="0">
                <a:ea typeface="inherit"/>
              </a:rPr>
              <a:t> </a:t>
            </a:r>
            <a:r>
              <a:rPr lang="ko-KR" altLang="ko-KR" dirty="0" err="1">
                <a:ea typeface="inherit"/>
              </a:rPr>
              <a:t>apt-get</a:t>
            </a:r>
            <a:r>
              <a:rPr lang="ko-KR" altLang="ko-KR" dirty="0">
                <a:ea typeface="inherit"/>
              </a:rPr>
              <a:t> </a:t>
            </a:r>
            <a:r>
              <a:rPr lang="ko-KR" altLang="ko-KR" dirty="0" err="1">
                <a:ea typeface="inherit"/>
              </a:rPr>
              <a:t>install</a:t>
            </a:r>
            <a:r>
              <a:rPr lang="ko-KR" altLang="ko-KR" dirty="0">
                <a:ea typeface="inherit"/>
              </a:rPr>
              <a:t> libqt4-test</a:t>
            </a:r>
            <a:r>
              <a:rPr lang="ko-KR" altLang="ko-KR" dirty="0"/>
              <a:t> </a:t>
            </a:r>
            <a:endParaRPr lang="en-US" altLang="ko-KR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5902036" y="1195544"/>
            <a:ext cx="2172390" cy="2959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400" dirty="0"/>
              <a:t>계속</a:t>
            </a:r>
            <a:r>
              <a:rPr lang="en-US" altLang="ko-KR" sz="1400" dirty="0"/>
              <a:t> </a:t>
            </a:r>
            <a:r>
              <a:rPr lang="ko-KR" altLang="en-US" sz="1400" dirty="0"/>
              <a:t>에러 날 경우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ko-KR" sz="1400" dirty="0" err="1">
                <a:solidFill>
                  <a:srgbClr val="242729"/>
                </a:solidFill>
                <a:latin typeface="Consolas" panose="020B0609020204030204" pitchFamily="49" charset="0"/>
              </a:rPr>
              <a:t>libilmbase-dev</a:t>
            </a:r>
            <a:r>
              <a:rPr lang="ko-KR" altLang="ko-KR" sz="1400" dirty="0">
                <a:solidFill>
                  <a:srgbClr val="2427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US" altLang="ko-KR" sz="1400" dirty="0">
              <a:solidFill>
                <a:srgbClr val="2427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ko-KR" sz="1400" dirty="0" err="1">
                <a:solidFill>
                  <a:srgbClr val="242729"/>
                </a:solidFill>
                <a:latin typeface="Consolas" panose="020B0609020204030204" pitchFamily="49" charset="0"/>
              </a:rPr>
              <a:t>libopenexr-dev</a:t>
            </a:r>
            <a:endParaRPr lang="en-US" altLang="ko-KR" sz="1400" dirty="0">
              <a:solidFill>
                <a:srgbClr val="242729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ko-KR" sz="1400" dirty="0">
                <a:solidFill>
                  <a:srgbClr val="2427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ko-KR" altLang="ko-KR" sz="1400" dirty="0">
                <a:solidFill>
                  <a:srgbClr val="242729"/>
                </a:solidFill>
                <a:latin typeface="Consolas" panose="020B0609020204030204" pitchFamily="49" charset="0"/>
              </a:rPr>
              <a:t>libgstreamer1.0-dev</a:t>
            </a:r>
            <a:r>
              <a:rPr lang="ko-KR" altLang="ko-KR" sz="1400" dirty="0">
                <a:solidFill>
                  <a:srgbClr val="2427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US" altLang="ko-KR" sz="1400" dirty="0">
              <a:solidFill>
                <a:srgbClr val="2427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ko-KR" sz="1400" dirty="0" err="1">
                <a:solidFill>
                  <a:srgbClr val="242729"/>
                </a:solidFill>
                <a:latin typeface="Consolas" panose="020B0609020204030204" pitchFamily="49" charset="0"/>
              </a:rPr>
              <a:t>libavcodec-dev</a:t>
            </a:r>
            <a:r>
              <a:rPr lang="ko-KR" altLang="ko-KR" sz="1400" dirty="0">
                <a:solidFill>
                  <a:srgbClr val="2427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US" altLang="ko-KR" sz="1400" dirty="0">
              <a:solidFill>
                <a:srgbClr val="2427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ko-KR" sz="1400" dirty="0" err="1">
                <a:solidFill>
                  <a:srgbClr val="242729"/>
                </a:solidFill>
                <a:latin typeface="Consolas" panose="020B0609020204030204" pitchFamily="49" charset="0"/>
              </a:rPr>
              <a:t>libavformat-dev</a:t>
            </a:r>
            <a:r>
              <a:rPr lang="ko-KR" altLang="ko-KR" sz="1400" dirty="0">
                <a:solidFill>
                  <a:srgbClr val="2427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US" altLang="ko-KR" sz="1400" dirty="0">
              <a:solidFill>
                <a:srgbClr val="2427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ko-KR" sz="1400" dirty="0" err="1">
                <a:solidFill>
                  <a:srgbClr val="242729"/>
                </a:solidFill>
                <a:latin typeface="Consolas" panose="020B0609020204030204" pitchFamily="49" charset="0"/>
              </a:rPr>
              <a:t>libswscale-dev</a:t>
            </a:r>
            <a:endParaRPr lang="en-US" altLang="ko-KR" sz="1400" dirty="0">
              <a:solidFill>
                <a:srgbClr val="2427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ko-KR" sz="1400" dirty="0">
                <a:solidFill>
                  <a:srgbClr val="2427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ko-KR" altLang="ko-KR" sz="1400" dirty="0" err="1">
                <a:solidFill>
                  <a:srgbClr val="242729"/>
                </a:solidFill>
                <a:latin typeface="Consolas" panose="020B0609020204030204" pitchFamily="49" charset="0"/>
              </a:rPr>
              <a:t>libwebp-dev</a:t>
            </a:r>
            <a:r>
              <a:rPr lang="ko-KR" altLang="ko-KR" sz="1200" dirty="0"/>
              <a:t> </a:t>
            </a:r>
            <a:endParaRPr lang="ko-KR" altLang="en-US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228349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이전 버전</a:t>
            </a:r>
            <a:r>
              <a:rPr lang="en-US" altLang="ko-KR" dirty="0" smtClean="0"/>
              <a:t>(3.2)</a:t>
            </a:r>
            <a:r>
              <a:rPr lang="ko-KR" altLang="en-US" dirty="0" smtClean="0"/>
              <a:t> 초 간단 </a:t>
            </a:r>
            <a:r>
              <a:rPr lang="ko-KR" altLang="en-US" dirty="0" err="1" smtClean="0"/>
              <a:t>간단설치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2020</a:t>
            </a:r>
            <a:r>
              <a:rPr lang="ko-KR" altLang="en-US" dirty="0" smtClean="0"/>
              <a:t>년 현재 </a:t>
            </a:r>
            <a:r>
              <a:rPr lang="ko-KR" altLang="en-US" dirty="0" err="1" smtClean="0"/>
              <a:t>라</a:t>
            </a:r>
            <a:r>
              <a:rPr lang="ko-KR" altLang="en-US" dirty="0" err="1"/>
              <a:t>즈</a:t>
            </a:r>
            <a:r>
              <a:rPr lang="ko-KR" altLang="en-US" dirty="0" err="1" smtClean="0"/>
              <a:t>비안</a:t>
            </a:r>
            <a:r>
              <a:rPr lang="ko-KR" altLang="en-US" dirty="0" smtClean="0"/>
              <a:t> </a:t>
            </a:r>
            <a:r>
              <a:rPr lang="en-US" altLang="ko-KR" dirty="0" smtClean="0"/>
              <a:t>Buster</a:t>
            </a:r>
            <a:r>
              <a:rPr lang="ko-KR" altLang="en-US" dirty="0" smtClean="0"/>
              <a:t>버전에서는 </a:t>
            </a:r>
            <a:r>
              <a:rPr lang="en-US" altLang="ko-KR" dirty="0" err="1" smtClean="0"/>
              <a:t>OpenCV</a:t>
            </a:r>
            <a:r>
              <a:rPr lang="en-US" altLang="ko-KR" dirty="0" smtClean="0"/>
              <a:t> </a:t>
            </a:r>
            <a:r>
              <a:rPr lang="ko-KR" altLang="en-US" dirty="0" smtClean="0"/>
              <a:t>버전 패키지를 지원한다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아래와 같이 간단히 설치 가능함</a:t>
            </a:r>
            <a:r>
              <a:rPr lang="en-US" altLang="ko-KR" dirty="0" smtClean="0"/>
              <a:t>. </a:t>
            </a:r>
          </a:p>
          <a:p>
            <a:r>
              <a:rPr lang="en-US" altLang="ko-KR" dirty="0" err="1" smtClean="0"/>
              <a:t>sudo</a:t>
            </a:r>
            <a:r>
              <a:rPr lang="en-US" altLang="ko-KR" dirty="0" smtClean="0"/>
              <a:t> apt-get update </a:t>
            </a:r>
          </a:p>
          <a:p>
            <a:r>
              <a:rPr lang="en-US" altLang="ko-KR" dirty="0" err="1" smtClean="0"/>
              <a:t>sudo</a:t>
            </a:r>
            <a:r>
              <a:rPr lang="en-US" altLang="ko-KR" dirty="0" smtClean="0"/>
              <a:t> apt-get install </a:t>
            </a:r>
            <a:r>
              <a:rPr lang="en-US" altLang="ko-KR" dirty="0" err="1" smtClean="0"/>
              <a:t>libopencv</a:t>
            </a:r>
            <a:r>
              <a:rPr lang="en-US" altLang="ko-KR" dirty="0" smtClean="0"/>
              <a:t>-dev</a:t>
            </a:r>
          </a:p>
          <a:p>
            <a:r>
              <a:rPr lang="en-US" altLang="ko-KR" dirty="0" err="1" smtClean="0"/>
              <a:t>sudo</a:t>
            </a:r>
            <a:r>
              <a:rPr lang="en-US" altLang="ko-KR" dirty="0" smtClean="0"/>
              <a:t> apt-get install python3-opencv</a:t>
            </a:r>
          </a:p>
          <a:p>
            <a:r>
              <a:rPr lang="en-US" altLang="ko-KR" dirty="0" smtClean="0"/>
              <a:t>reboot</a:t>
            </a:r>
          </a:p>
          <a:p>
            <a:r>
              <a:rPr lang="ko-KR" altLang="en-US" dirty="0" smtClean="0"/>
              <a:t>예제 실행시켜본다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97" y="2831008"/>
            <a:ext cx="4635019" cy="393580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778" y="1966456"/>
            <a:ext cx="6717490" cy="410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82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파이캠</a:t>
            </a:r>
            <a:r>
              <a:rPr lang="ko-KR" altLang="en-US" dirty="0" smtClean="0"/>
              <a:t> 유틸리티를 </a:t>
            </a:r>
            <a:r>
              <a:rPr lang="ko-KR" altLang="en-US" dirty="0" err="1" smtClean="0"/>
              <a:t>횔용한</a:t>
            </a:r>
            <a:r>
              <a:rPr lang="ko-KR" altLang="en-US" dirty="0" smtClean="0"/>
              <a:t> 사진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비디오 </a:t>
            </a:r>
            <a:r>
              <a:rPr lang="en-US" altLang="ko-KR" dirty="0" smtClean="0"/>
              <a:t>--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사진 기본 촬영 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raspistill</a:t>
            </a:r>
            <a:r>
              <a:rPr lang="en-US" altLang="ko-KR" dirty="0" smtClean="0"/>
              <a:t> –o Desktop/image.jpg   </a:t>
            </a:r>
          </a:p>
          <a:p>
            <a:pPr lvl="2"/>
            <a:r>
              <a:rPr lang="ko-KR" altLang="en-US" dirty="0" err="1" smtClean="0"/>
              <a:t>미리보기</a:t>
            </a:r>
            <a:r>
              <a:rPr lang="en-US" altLang="ko-KR" dirty="0" smtClean="0"/>
              <a:t> </a:t>
            </a:r>
            <a:r>
              <a:rPr lang="ko-KR" altLang="en-US" dirty="0" smtClean="0"/>
              <a:t>창이 뜨고 </a:t>
            </a:r>
            <a:r>
              <a:rPr lang="en-US" altLang="ko-KR" dirty="0" smtClean="0"/>
              <a:t>5</a:t>
            </a:r>
            <a:r>
              <a:rPr lang="ko-KR" altLang="en-US" dirty="0" smtClean="0"/>
              <a:t>초 뒤에 사진을 </a:t>
            </a:r>
            <a:r>
              <a:rPr lang="ko-KR" altLang="en-US" dirty="0" err="1" smtClean="0"/>
              <a:t>쵤영한다</a:t>
            </a:r>
            <a:r>
              <a:rPr lang="en-US" altLang="ko-KR" dirty="0" smtClean="0"/>
              <a:t>. 5</a:t>
            </a:r>
            <a:r>
              <a:rPr lang="ko-KR" altLang="en-US" dirty="0" smtClean="0"/>
              <a:t>초 후 창이 닫히기 전 마지막영상이 저장된다</a:t>
            </a:r>
            <a:r>
              <a:rPr lang="en-US" altLang="ko-KR" dirty="0" smtClean="0"/>
              <a:t>. </a:t>
            </a:r>
          </a:p>
          <a:p>
            <a:pPr lvl="2"/>
            <a:r>
              <a:rPr lang="ko-KR" altLang="en-US" dirty="0" smtClean="0"/>
              <a:t>시간 조정 옵션은 </a:t>
            </a:r>
            <a:r>
              <a:rPr lang="en-US" altLang="ko-KR" dirty="0" smtClean="0"/>
              <a:t>–t(millisecond)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카메라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셋업등의</a:t>
            </a:r>
            <a:r>
              <a:rPr lang="ko-KR" altLang="en-US" dirty="0" smtClean="0"/>
              <a:t> 시간을 고려해서 보통 </a:t>
            </a:r>
            <a:r>
              <a:rPr lang="en-US" altLang="ko-KR" dirty="0" smtClean="0"/>
              <a:t>2</a:t>
            </a:r>
            <a:r>
              <a:rPr lang="ko-KR" altLang="en-US" dirty="0" smtClean="0"/>
              <a:t>초 후 사진을 촬영함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raspistill</a:t>
            </a:r>
            <a:r>
              <a:rPr lang="en-US" altLang="ko-KR" dirty="0" smtClean="0"/>
              <a:t> –t 1000 –o image.jpg </a:t>
            </a:r>
          </a:p>
          <a:p>
            <a:pPr lvl="2"/>
            <a:r>
              <a:rPr lang="en-US" altLang="ko-KR" dirty="0" smtClean="0"/>
              <a:t>10</a:t>
            </a:r>
            <a:r>
              <a:rPr lang="ko-KR" altLang="en-US" dirty="0" smtClean="0"/>
              <a:t>초 뒤 사진 저장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크기조절</a:t>
            </a:r>
            <a:r>
              <a:rPr lang="en-US" altLang="ko-KR" dirty="0" smtClean="0"/>
              <a:t> </a:t>
            </a:r>
            <a:r>
              <a:rPr lang="ko-KR" altLang="en-US" dirty="0" smtClean="0"/>
              <a:t>옵션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w,h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raspistill</a:t>
            </a:r>
            <a:r>
              <a:rPr lang="en-US" altLang="ko-KR" dirty="0" smtClean="0"/>
              <a:t> –t 500 –w 640 –h 480 –o Desktop/image_640_480.jpg </a:t>
            </a:r>
          </a:p>
          <a:p>
            <a:pPr lvl="1"/>
            <a:r>
              <a:rPr lang="ko-KR" altLang="en-US" dirty="0" err="1" smtClean="0"/>
              <a:t>밝기조절</a:t>
            </a:r>
            <a:r>
              <a:rPr lang="ko-KR" altLang="en-US" dirty="0" smtClean="0"/>
              <a:t> </a:t>
            </a:r>
            <a:r>
              <a:rPr lang="en-US" altLang="ko-KR" dirty="0" smtClean="0"/>
              <a:t>/ </a:t>
            </a:r>
            <a:r>
              <a:rPr lang="ko-KR" altLang="en-US" dirty="0" smtClean="0"/>
              <a:t>화면 좌우</a:t>
            </a:r>
            <a:r>
              <a:rPr lang="en-US" altLang="ko-KR" dirty="0" smtClean="0"/>
              <a:t>/</a:t>
            </a:r>
            <a:r>
              <a:rPr lang="ko-KR" altLang="en-US" dirty="0" smtClean="0"/>
              <a:t>상하 회전 등 다양한 옵션 사용해 보기 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raspistill</a:t>
            </a:r>
            <a:r>
              <a:rPr lang="en-US" altLang="ko-KR" dirty="0" smtClean="0"/>
              <a:t> –</a:t>
            </a:r>
            <a:r>
              <a:rPr lang="en-US" altLang="ko-KR" dirty="0" err="1" smtClean="0"/>
              <a:t>br</a:t>
            </a:r>
            <a:r>
              <a:rPr lang="en-US" altLang="ko-KR" dirty="0" smtClean="0"/>
              <a:t> 0(50,100) –o Desktop/image_be.jpg</a:t>
            </a:r>
          </a:p>
          <a:p>
            <a:pPr lvl="2"/>
            <a:r>
              <a:rPr lang="en-US" altLang="ko-KR" dirty="0" err="1" smtClean="0"/>
              <a:t>raspistill</a:t>
            </a:r>
            <a:r>
              <a:rPr lang="en-US" altLang="ko-KR" dirty="0" smtClean="0"/>
              <a:t> –</a:t>
            </a:r>
            <a:r>
              <a:rPr lang="en-US" altLang="ko-KR" dirty="0" err="1" smtClean="0"/>
              <a:t>vf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hf</a:t>
            </a:r>
            <a:r>
              <a:rPr lang="en-US" altLang="ko-KR" dirty="0" smtClean="0"/>
              <a:t>) –o Desktop/image_vf.jpg</a:t>
            </a:r>
          </a:p>
          <a:p>
            <a:r>
              <a:rPr lang="ko-KR" altLang="en-US" dirty="0" smtClean="0"/>
              <a:t>비디오 기본 촬영 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raspivid</a:t>
            </a:r>
            <a:r>
              <a:rPr lang="en-US" altLang="ko-KR" dirty="0" smtClean="0"/>
              <a:t> </a:t>
            </a:r>
            <a:r>
              <a:rPr lang="en-US" altLang="ko-KR" dirty="0"/>
              <a:t>-o Desktop\video.h264  </a:t>
            </a:r>
          </a:p>
          <a:p>
            <a:pPr lvl="1"/>
            <a:r>
              <a:rPr lang="ko-KR" altLang="en-US" dirty="0"/>
              <a:t>기본 </a:t>
            </a:r>
            <a:r>
              <a:rPr lang="en-US" altLang="ko-KR" dirty="0"/>
              <a:t>5</a:t>
            </a:r>
            <a:r>
              <a:rPr lang="ko-KR" altLang="en-US" dirty="0"/>
              <a:t>초간 촬영한다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촬영 </a:t>
            </a:r>
            <a:r>
              <a:rPr lang="ko-KR" altLang="en-US" dirty="0" err="1"/>
              <a:t>시간조절은</a:t>
            </a:r>
            <a:r>
              <a:rPr lang="ko-KR" altLang="en-US" dirty="0"/>
              <a:t> </a:t>
            </a:r>
            <a:r>
              <a:rPr lang="en-US" altLang="ko-KR" dirty="0"/>
              <a:t>–t </a:t>
            </a:r>
            <a:r>
              <a:rPr lang="ko-KR" altLang="en-US" dirty="0"/>
              <a:t>옵션을 사용한다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단위는 </a:t>
            </a:r>
            <a:r>
              <a:rPr lang="en-US" altLang="ko-KR" dirty="0"/>
              <a:t>millisecond</a:t>
            </a:r>
            <a:r>
              <a:rPr lang="ko-KR" altLang="en-US" dirty="0"/>
              <a:t>임</a:t>
            </a:r>
            <a:r>
              <a:rPr lang="en-US" altLang="ko-KR" dirty="0"/>
              <a:t>. </a:t>
            </a:r>
          </a:p>
          <a:p>
            <a:pPr lvl="1"/>
            <a:endParaRPr lang="en-US" altLang="ko-KR" dirty="0"/>
          </a:p>
          <a:p>
            <a:pPr lvl="2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587" y="3142544"/>
            <a:ext cx="3795037" cy="371545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835" y="3184100"/>
            <a:ext cx="4219165" cy="36671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792" y="530811"/>
            <a:ext cx="4181475" cy="381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6267" y="66993"/>
            <a:ext cx="985524" cy="295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457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400" dirty="0" smtClean="0"/>
              <a:t>모듈 설치 </a:t>
            </a:r>
            <a:endParaRPr lang="en-US" altLang="ko-KR" sz="1400" dirty="0" smtClean="0"/>
          </a:p>
          <a:p>
            <a:pPr lvl="1"/>
            <a:r>
              <a:rPr lang="en-US" altLang="ko-KR" dirty="0" err="1" smtClean="0"/>
              <a:t>sudo</a:t>
            </a:r>
            <a:r>
              <a:rPr lang="en-US" altLang="ko-KR" dirty="0" smtClean="0"/>
              <a:t> apt-get install python-</a:t>
            </a:r>
            <a:r>
              <a:rPr lang="en-US" altLang="ko-KR" dirty="0" err="1" smtClean="0"/>
              <a:t>picamera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또는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err="1" smtClean="0"/>
              <a:t>sudo</a:t>
            </a:r>
            <a:r>
              <a:rPr lang="en-US" altLang="ko-KR" dirty="0" smtClean="0"/>
              <a:t> apt-get install python-pip</a:t>
            </a:r>
          </a:p>
          <a:p>
            <a:pPr lvl="1"/>
            <a:r>
              <a:rPr lang="en-US" altLang="ko-KR" dirty="0" err="1" smtClean="0"/>
              <a:t>sudo</a:t>
            </a:r>
            <a:r>
              <a:rPr lang="en-US" altLang="ko-KR" dirty="0" smtClean="0"/>
              <a:t> pip install </a:t>
            </a:r>
            <a:r>
              <a:rPr lang="en-US" altLang="ko-KR" dirty="0" err="1" smtClean="0"/>
              <a:t>picamera</a:t>
            </a:r>
            <a:r>
              <a:rPr lang="en-US" altLang="ko-KR" dirty="0" smtClean="0"/>
              <a:t> </a:t>
            </a:r>
            <a:r>
              <a:rPr lang="ko-KR" altLang="en-US" dirty="0" smtClean="0"/>
              <a:t>  </a:t>
            </a:r>
            <a:endParaRPr lang="en-US" altLang="ko-KR" dirty="0" smtClean="0"/>
          </a:p>
          <a:p>
            <a:r>
              <a:rPr lang="ko-KR" altLang="en-US" sz="1400" dirty="0" smtClean="0"/>
              <a:t>아래 코드 입력 후 실습</a:t>
            </a:r>
            <a:r>
              <a:rPr lang="en-US" altLang="ko-KR" sz="1400" dirty="0" smtClean="0"/>
              <a:t>! </a:t>
            </a:r>
          </a:p>
          <a:p>
            <a:r>
              <a:rPr lang="en-US" altLang="ko-KR" sz="1400" dirty="0" smtClean="0"/>
              <a:t>/home/pi/</a:t>
            </a:r>
            <a:r>
              <a:rPr lang="en-US" altLang="ko-KR" sz="1400" dirty="0" err="1" smtClean="0"/>
              <a:t>MyCam</a:t>
            </a:r>
            <a:r>
              <a:rPr lang="ko-KR" altLang="en-US" sz="1400" dirty="0" smtClean="0"/>
              <a:t>폴더를 만든 후  </a:t>
            </a: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</a:t>
            </a:r>
            <a:r>
              <a:rPr lang="ko-KR" altLang="en-US" sz="1400" dirty="0" smtClean="0"/>
              <a:t>그 폴더에 실습 영상들을 저장</a:t>
            </a:r>
            <a:r>
              <a:rPr lang="en-US" altLang="ko-KR" sz="1400" dirty="0" smtClean="0"/>
              <a:t>!!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(.capture(‘/home/pi/Desktop/test.jpg’) </a:t>
            </a:r>
          </a:p>
          <a:p>
            <a:pPr marL="0" indent="0"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</a:t>
            </a:r>
            <a:r>
              <a:rPr lang="ko-KR" altLang="en-US" sz="1400" dirty="0" smtClean="0"/>
              <a:t>저장 위치를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지정하지 않을 경우</a:t>
            </a:r>
            <a:r>
              <a:rPr lang="en-US" altLang="ko-KR" sz="1400" dirty="0" smtClean="0"/>
              <a:t>(.capture())</a:t>
            </a:r>
            <a:r>
              <a:rPr lang="ko-KR" altLang="en-US" sz="1400" dirty="0" smtClean="0"/>
              <a:t> 소스코드가 있는 폴더에 자동 저장됨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python-</a:t>
            </a:r>
            <a:r>
              <a:rPr lang="en-US" altLang="ko-KR" dirty="0" err="1" smtClean="0"/>
              <a:t>picamera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542" y="424556"/>
            <a:ext cx="3200400" cy="229944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9" y="3459956"/>
            <a:ext cx="6635218" cy="31956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550" y="3510182"/>
            <a:ext cx="5355043" cy="222311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695137" y="4724246"/>
            <a:ext cx="4880508" cy="2228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711417" y="5209363"/>
            <a:ext cx="2918358" cy="2010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9689099" y="4947115"/>
            <a:ext cx="2598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10</a:t>
            </a:r>
            <a:r>
              <a:rPr lang="ko-KR" altLang="en-US" sz="1400" dirty="0" smtClean="0"/>
              <a:t>초간 기록 </a:t>
            </a:r>
            <a:r>
              <a:rPr lang="en-US" altLang="ko-KR" sz="1400" dirty="0" smtClean="0"/>
              <a:t>sleep(10)</a:t>
            </a:r>
            <a:r>
              <a:rPr lang="ko-KR" altLang="en-US" sz="1400" dirty="0" smtClean="0"/>
              <a:t>해도 됨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432" y="3105385"/>
            <a:ext cx="789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400" b="1" dirty="0" smtClean="0">
                <a:latin typeface="Arial Unicode MS"/>
                <a:ea typeface="Menlo"/>
              </a:rPr>
              <a:t>프리뷰 윈도우 크기 조절 </a:t>
            </a:r>
            <a:r>
              <a:rPr lang="en-US" altLang="ko-KR" sz="1400" b="1" dirty="0" smtClean="0">
                <a:latin typeface="Arial Unicode MS"/>
                <a:ea typeface="Menlo"/>
              </a:rPr>
              <a:t>:  </a:t>
            </a:r>
            <a:r>
              <a:rPr lang="ko-KR" altLang="ko-KR" sz="1400" b="1" dirty="0" err="1" smtClean="0">
                <a:latin typeface="Arial Unicode MS"/>
                <a:ea typeface="Menlo"/>
              </a:rPr>
              <a:t>camera.start_preview</a:t>
            </a:r>
            <a:r>
              <a:rPr lang="ko-KR" altLang="ko-KR" sz="1400" b="1" dirty="0" smtClean="0">
                <a:latin typeface="Arial Unicode MS"/>
                <a:ea typeface="Menlo"/>
              </a:rPr>
              <a:t>(</a:t>
            </a:r>
            <a:r>
              <a:rPr lang="ko-KR" altLang="ko-KR" sz="1400" b="1" dirty="0" err="1" smtClean="0">
                <a:latin typeface="Arial Unicode MS"/>
                <a:ea typeface="Menlo"/>
              </a:rPr>
              <a:t>fullscreen</a:t>
            </a:r>
            <a:r>
              <a:rPr lang="ko-KR" altLang="ko-KR" sz="1400" b="1" dirty="0" smtClean="0">
                <a:latin typeface="Arial Unicode MS"/>
                <a:ea typeface="Menlo"/>
              </a:rPr>
              <a:t>=</a:t>
            </a:r>
            <a:r>
              <a:rPr lang="ko-KR" altLang="ko-KR" sz="1400" b="1" dirty="0" err="1" smtClean="0">
                <a:latin typeface="Arial Unicode MS"/>
                <a:ea typeface="Menlo"/>
              </a:rPr>
              <a:t>False</a:t>
            </a:r>
            <a:r>
              <a:rPr lang="ko-KR" altLang="ko-KR" sz="1400" b="1" dirty="0">
                <a:latin typeface="Arial Unicode MS"/>
                <a:ea typeface="Menlo"/>
              </a:rPr>
              <a:t>, </a:t>
            </a:r>
            <a:r>
              <a:rPr lang="ko-KR" altLang="ko-KR" sz="1400" b="1" dirty="0" err="1">
                <a:latin typeface="Arial Unicode MS"/>
                <a:ea typeface="Menlo"/>
              </a:rPr>
              <a:t>window</a:t>
            </a:r>
            <a:r>
              <a:rPr lang="ko-KR" altLang="ko-KR" sz="1400" b="1" dirty="0">
                <a:latin typeface="Arial Unicode MS"/>
                <a:ea typeface="Menlo"/>
              </a:rPr>
              <a:t>=(100,20,640,480</a:t>
            </a:r>
            <a:r>
              <a:rPr lang="ko-KR" altLang="ko-KR" sz="1400" b="1" dirty="0" smtClean="0">
                <a:latin typeface="Arial Unicode MS"/>
                <a:ea typeface="Menlo"/>
              </a:rPr>
              <a:t>))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04432" y="6223514"/>
            <a:ext cx="3048368" cy="2169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934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1" y="398462"/>
            <a:ext cx="7658100" cy="26781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076575"/>
            <a:ext cx="9096375" cy="371475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6267450" y="4400550"/>
            <a:ext cx="244792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6267450" y="4543425"/>
            <a:ext cx="2905125" cy="2857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686550" y="5164306"/>
            <a:ext cx="46594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글자와 배경색 변경 </a:t>
            </a:r>
            <a:endParaRPr lang="en-US" altLang="ko-KR" sz="1400" b="1" dirty="0" smtClean="0"/>
          </a:p>
          <a:p>
            <a:r>
              <a:rPr lang="en-US" altLang="ko-KR" sz="1400" dirty="0" err="1" smtClean="0"/>
              <a:t>camera.annotate_background</a:t>
            </a:r>
            <a:r>
              <a:rPr lang="en-US" altLang="ko-KR" sz="1400" dirty="0" smtClean="0"/>
              <a:t> = </a:t>
            </a:r>
            <a:r>
              <a:rPr lang="en-US" altLang="ko-KR" sz="1400" dirty="0" err="1" smtClean="0"/>
              <a:t>picamera.Color</a:t>
            </a:r>
            <a:r>
              <a:rPr lang="en-US" altLang="ko-KR" sz="1400" dirty="0" smtClean="0"/>
              <a:t>(‘black’)</a:t>
            </a:r>
          </a:p>
          <a:p>
            <a:r>
              <a:rPr lang="en-US" altLang="ko-KR" sz="1400" dirty="0" err="1" smtClean="0"/>
              <a:t>camera.annotate_foreground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</a:t>
            </a:r>
            <a:r>
              <a:rPr lang="en-US" altLang="ko-KR" sz="1400" dirty="0" err="1" smtClean="0"/>
              <a:t>picamera.Color</a:t>
            </a:r>
            <a:r>
              <a:rPr lang="en-US" altLang="ko-KR" sz="1400" dirty="0" smtClean="0"/>
              <a:t>(‘yellow’)</a:t>
            </a:r>
            <a:endParaRPr lang="en-US" altLang="ko-KR" sz="1400" dirty="0"/>
          </a:p>
          <a:p>
            <a:endParaRPr lang="en-US" altLang="ko-KR" dirty="0" smtClean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25" y="3381375"/>
            <a:ext cx="609600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927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0" y="0"/>
            <a:ext cx="11939451" cy="285149"/>
          </a:xfrm>
        </p:spPr>
        <p:txBody>
          <a:bodyPr/>
          <a:lstStyle/>
          <a:p>
            <a:r>
              <a:rPr lang="en-US" altLang="ko-KR" dirty="0" smtClean="0"/>
              <a:t>10</a:t>
            </a:r>
            <a:r>
              <a:rPr lang="ko-KR" altLang="en-US" dirty="0" smtClean="0"/>
              <a:t>동안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 마다</a:t>
            </a:r>
            <a:r>
              <a:rPr lang="en-US" altLang="ko-KR" dirty="0" smtClean="0"/>
              <a:t> </a:t>
            </a:r>
            <a:r>
              <a:rPr lang="ko-KR" altLang="en-US" dirty="0" smtClean="0"/>
              <a:t>영상 기록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423863"/>
            <a:ext cx="11496675" cy="444491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4" y="3005660"/>
            <a:ext cx="8486775" cy="372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28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파이카메라</a:t>
            </a:r>
            <a:r>
              <a:rPr lang="en-US" altLang="ko-KR" dirty="0" smtClean="0"/>
              <a:t> </a:t>
            </a:r>
            <a:r>
              <a:rPr lang="ko-KR" altLang="en-US" dirty="0" smtClean="0"/>
              <a:t>옵션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76200" y="496129"/>
            <a:ext cx="12002590" cy="6305656"/>
          </a:xfrm>
        </p:spPr>
        <p:txBody>
          <a:bodyPr/>
          <a:lstStyle/>
          <a:p>
            <a:r>
              <a:rPr lang="ko-KR" altLang="en-US" dirty="0" smtClean="0"/>
              <a:t>밝기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camera.brightness</a:t>
            </a:r>
            <a:r>
              <a:rPr lang="en-US" altLang="ko-KR" dirty="0" smtClean="0"/>
              <a:t> = 0 ~ 100 </a:t>
            </a:r>
          </a:p>
          <a:p>
            <a:pPr lvl="1"/>
            <a:r>
              <a:rPr lang="ko-KR" altLang="en-US" dirty="0" smtClean="0"/>
              <a:t>기본 밝기는</a:t>
            </a:r>
            <a:r>
              <a:rPr lang="en-US" altLang="ko-KR" dirty="0" smtClean="0"/>
              <a:t> 50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대비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camera.contrast</a:t>
            </a:r>
            <a:r>
              <a:rPr lang="en-US" altLang="ko-KR" dirty="0" smtClean="0"/>
              <a:t> = 0 ~ 100 </a:t>
            </a:r>
          </a:p>
          <a:p>
            <a:pPr lvl="1"/>
            <a:r>
              <a:rPr lang="ko-KR" altLang="en-US" dirty="0" smtClean="0"/>
              <a:t>기본</a:t>
            </a:r>
            <a:r>
              <a:rPr lang="en-US" altLang="ko-KR" dirty="0" smtClean="0"/>
              <a:t> 50</a:t>
            </a:r>
          </a:p>
          <a:p>
            <a:pPr lvl="1"/>
            <a:r>
              <a:rPr lang="en-US" altLang="ko-KR" dirty="0" smtClean="0"/>
              <a:t>contrast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1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까지 </a:t>
            </a:r>
            <a:r>
              <a:rPr lang="ko-KR" altLang="en-US" dirty="0" err="1" smtClean="0"/>
              <a:t>변화시켜보기</a:t>
            </a:r>
            <a:r>
              <a:rPr lang="en-US" altLang="ko-KR" dirty="0" smtClean="0"/>
              <a:t>!!!!</a:t>
            </a:r>
          </a:p>
          <a:p>
            <a:pPr lvl="1"/>
            <a:endParaRPr lang="en-US" altLang="ko-KR" dirty="0"/>
          </a:p>
          <a:p>
            <a:r>
              <a:rPr lang="ko-KR" altLang="en-US" dirty="0" smtClean="0"/>
              <a:t>이미지 효과들 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camera.image_effect</a:t>
            </a:r>
            <a:r>
              <a:rPr lang="en-US" altLang="ko-KR" dirty="0" smtClean="0"/>
              <a:t> = ‘</a:t>
            </a:r>
            <a:r>
              <a:rPr lang="en-US" altLang="ko-KR" dirty="0" err="1" smtClean="0"/>
              <a:t>colorswap</a:t>
            </a:r>
            <a:r>
              <a:rPr lang="en-US" altLang="ko-KR" dirty="0" smtClean="0"/>
              <a:t>’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962" y="460904"/>
            <a:ext cx="5249185" cy="17203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962399"/>
            <a:ext cx="5777867" cy="160496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180" y="3852862"/>
            <a:ext cx="6287934" cy="20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42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파이카메라</a:t>
            </a:r>
            <a:r>
              <a:rPr lang="en-US" altLang="ko-KR" dirty="0"/>
              <a:t> </a:t>
            </a:r>
            <a:r>
              <a:rPr lang="ko-KR" altLang="en-US" dirty="0"/>
              <a:t>옵션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화이트 밸런스 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camera.awb_mode</a:t>
            </a:r>
            <a:r>
              <a:rPr lang="en-US" altLang="ko-KR" dirty="0" smtClean="0"/>
              <a:t> = ‘sunlight’</a:t>
            </a:r>
          </a:p>
          <a:p>
            <a:pPr lvl="1"/>
            <a:r>
              <a:rPr lang="ko-KR" altLang="en-US" dirty="0" smtClean="0"/>
              <a:t>기본은  </a:t>
            </a:r>
            <a:r>
              <a:rPr lang="en-US" altLang="ko-KR" dirty="0" smtClean="0"/>
              <a:t>auto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노출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err="1" smtClean="0"/>
              <a:t>camera.exposure_mode</a:t>
            </a:r>
            <a:r>
              <a:rPr lang="en-US" altLang="ko-KR" dirty="0" smtClean="0"/>
              <a:t> = ‘beach’</a:t>
            </a:r>
          </a:p>
          <a:p>
            <a:pPr lvl="1"/>
            <a:r>
              <a:rPr lang="ko-KR" altLang="en-US" dirty="0" smtClean="0"/>
              <a:t>기본값은</a:t>
            </a:r>
            <a:r>
              <a:rPr lang="en-US" altLang="ko-KR" dirty="0" smtClean="0"/>
              <a:t> auto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893" y="603779"/>
            <a:ext cx="4925341" cy="32419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52" y="1971674"/>
            <a:ext cx="6981642" cy="10001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751" y="4800599"/>
            <a:ext cx="6596623" cy="13430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6613" y="4517229"/>
            <a:ext cx="4869038" cy="190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670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150000"/>
          </a:lnSpc>
          <a:defRPr sz="1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50184</TotalTime>
  <Words>1330</Words>
  <Application>Microsoft Office PowerPoint</Application>
  <PresentationFormat>와이드스크린</PresentationFormat>
  <Paragraphs>334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6" baseType="lpstr">
      <vt:lpstr>Arial Unicode MS</vt:lpstr>
      <vt:lpstr>HY중고딕</vt:lpstr>
      <vt:lpstr>inherit</vt:lpstr>
      <vt:lpstr>Menlo</vt:lpstr>
      <vt:lpstr>맑은 고딕</vt:lpstr>
      <vt:lpstr>맑은 고딕 Semilight</vt:lpstr>
      <vt:lpstr>Arial</vt:lpstr>
      <vt:lpstr>Candara</vt:lpstr>
      <vt:lpstr>Consolas</vt:lpstr>
      <vt:lpstr>Wingdings</vt:lpstr>
      <vt:lpstr>Office 테마</vt:lpstr>
      <vt:lpstr>파이 카메라 연결</vt:lpstr>
      <vt:lpstr>커메라 연결</vt:lpstr>
      <vt:lpstr>cpenCv에서 카메라 모듈에 접근 허용하기 </vt:lpstr>
      <vt:lpstr>파이캠 유틸리티를 횔용한 사진 / 비디오 --  </vt:lpstr>
      <vt:lpstr>python-picamera 모듈</vt:lpstr>
      <vt:lpstr>PowerPoint 프레젠테이션</vt:lpstr>
      <vt:lpstr>10동안 1초 마다 영상 기록 </vt:lpstr>
      <vt:lpstr>파이카메라 옵션1</vt:lpstr>
      <vt:lpstr>파이카메라 옵션1</vt:lpstr>
      <vt:lpstr>USB 웹캠 사용하기</vt:lpstr>
      <vt:lpstr>luvcview를 이용한 USB 웹캠 활용 </vt:lpstr>
      <vt:lpstr>V4L2 커널 디바이스 드라이버를 활용한 USB 웹캠 – 비디오/이미지 촬영 </vt:lpstr>
      <vt:lpstr>V4L2 커널 디바이스 드라이버를 활용한 이미지 저장</vt:lpstr>
      <vt:lpstr>V4L2 커널 디바이스 드라이버를 활용한 동영상 저장</vt:lpstr>
      <vt:lpstr>motion을 이용한 원격 감시시스템 </vt:lpstr>
      <vt:lpstr>PowerPoint 프레젠테이션</vt:lpstr>
      <vt:lpstr>motion.conf </vt:lpstr>
      <vt:lpstr>PowerPoint 프레젠테이션</vt:lpstr>
      <vt:lpstr>mjpg-streamer</vt:lpstr>
      <vt:lpstr>PowerPoint 프레젠테이션</vt:lpstr>
      <vt:lpstr>mjpg-streamer</vt:lpstr>
      <vt:lpstr>PowerPoint 프레젠테이션</vt:lpstr>
      <vt:lpstr>OpenCV 개요</vt:lpstr>
      <vt:lpstr>OpenCV 설치1 – 에러남? </vt:lpstr>
      <vt:lpstr>OpenCV 설치1(계속)</vt:lpstr>
      <vt:lpstr>OpenCV 설치1(계속)</vt:lpstr>
      <vt:lpstr>OpenCV 설치1(계속)</vt:lpstr>
      <vt:lpstr>OpenCV 설치1(계속)</vt:lpstr>
      <vt:lpstr>OpenCV 설치1(계속)</vt:lpstr>
      <vt:lpstr>OpenCV 설치1(계속)</vt:lpstr>
      <vt:lpstr>OpenCV 설치2 -build 하지 않고 설치하는 방법</vt:lpstr>
      <vt:lpstr>OpenCV 설치2 -build 하지 않고 설치하는 방법</vt:lpstr>
      <vt:lpstr>OpenCV 설치 3 - 미리 make한 파일들 인스톨 – 권장  </vt:lpstr>
      <vt:lpstr>PowerPoint 프레젠테이션</vt:lpstr>
      <vt:lpstr>이전 버전(3.2) 초 간단 간단설치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347</cp:revision>
  <dcterms:created xsi:type="dcterms:W3CDTF">2020-01-21T01:45:08Z</dcterms:created>
  <dcterms:modified xsi:type="dcterms:W3CDTF">2020-11-30T02:23:53Z</dcterms:modified>
</cp:coreProperties>
</file>